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customXml/itemProps1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1"/>
  </p:notesMasterIdLst>
  <p:handoutMasterIdLst>
    <p:handoutMasterId r:id="rId12"/>
  </p:handoutMasterIdLst>
  <p:sldIdLst>
    <p:sldId id="265" r:id="rId3"/>
    <p:sldId id="293" r:id="rId4"/>
    <p:sldId id="294" r:id="rId5"/>
    <p:sldId id="295" r:id="rId6"/>
    <p:sldId id="296" r:id="rId7"/>
    <p:sldId id="297" r:id="rId8"/>
    <p:sldId id="298" r:id="rId9"/>
    <p:sldId id="29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6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1344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customXml" Target="../customXml/item2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3/20/2020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3/20/2020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" y="0"/>
            <a:ext cx="12188699" cy="47993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 bwMode="ltGray">
          <a:xfrm>
            <a:off x="-2" y="4754880"/>
            <a:ext cx="12192002" cy="21031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 bwMode="white">
          <a:xfrm>
            <a:off x="-127" y="4724400"/>
            <a:ext cx="12188826" cy="76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4800600"/>
            <a:ext cx="9144002" cy="1143000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943600"/>
            <a:ext cx="9144002" cy="762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b-NO"/>
              <a:t>Klikk for å redigere undertittelstil i malen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Alternate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0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2" y="2362200"/>
            <a:ext cx="3200400" cy="1990725"/>
          </a:xfrm>
        </p:spPr>
        <p:txBody>
          <a:bodyPr anchor="b">
            <a:normAutofit/>
          </a:bodyPr>
          <a:lstStyle>
            <a:lvl1pPr>
              <a:defRPr sz="3400" b="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2892" y="685800"/>
            <a:ext cx="6370320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0412" y="4367308"/>
            <a:ext cx="3200400" cy="1622012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3/20/2020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693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7315200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2362200"/>
            <a:ext cx="3200400" cy="1993392"/>
          </a:xfrm>
        </p:spPr>
        <p:txBody>
          <a:bodyPr anchor="b">
            <a:normAutofit/>
          </a:bodyPr>
          <a:lstStyle>
            <a:lvl1pPr>
              <a:defRPr sz="3400" b="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7315200" cy="6858000"/>
          </a:xfrm>
          <a:solidFill>
            <a:schemeClr val="bg2">
              <a:lumMod val="90000"/>
            </a:schemeClr>
          </a:solidFill>
        </p:spPr>
        <p:txBody>
          <a:bodyPr/>
          <a:lstStyle>
            <a:lvl1pPr marL="0" indent="0" algn="ctr">
              <a:buNone/>
              <a:defRPr sz="320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4355592"/>
            <a:ext cx="3200400" cy="1644614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3/20/2020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3/20/2020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3/20/2020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6pPr>
              <a:defRPr/>
            </a:lvl6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3/20/2020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0" y="0"/>
            <a:ext cx="12188826" cy="4572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-1" y="4114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anchor="b">
            <a:normAutofit/>
          </a:bodyPr>
          <a:lstStyle>
            <a:lvl1pPr algn="ctr">
              <a:defRPr sz="5200" b="0"/>
            </a:lvl1pPr>
          </a:lstStyle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3810000"/>
            <a:ext cx="91440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3/20/2020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lternate 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anchor="b">
            <a:normAutofit/>
          </a:bodyPr>
          <a:lstStyle>
            <a:lvl1pPr algn="ctr">
              <a:defRPr sz="5200" b="0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3810000"/>
            <a:ext cx="91440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3/20/2020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043280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D43D-6574-4C7B-808D-C6C12215A4D4}" type="datetimeFigureOut">
              <a:rPr lang="en-US"/>
              <a:t>3/20/2020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E5F2-81AA-4605-B028-6FBA391056A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17078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1120" y="466344"/>
            <a:ext cx="9509760" cy="1234440"/>
          </a:xfrm>
        </p:spPr>
        <p:txBody>
          <a:bodyPr/>
          <a:lstStyle/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3/20/2020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3/20/2020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3/20/2020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2" y="2362200"/>
            <a:ext cx="3200400" cy="1990725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4212" y="685800"/>
            <a:ext cx="7239001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0412" y="4367308"/>
            <a:ext cx="3200400" cy="1622012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3/20/2020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1587" y="6583680"/>
            <a:ext cx="12188826" cy="2743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1587" y="65836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b-NO"/>
              <a:t>Klikk for å redigere tittelstil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2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3/20/2020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bg2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2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2" r:id="rId4"/>
    <p:sldLayoutId id="2147483661" r:id="rId5"/>
    <p:sldLayoutId id="2147483653" r:id="rId6"/>
    <p:sldLayoutId id="2147483654" r:id="rId7"/>
    <p:sldLayoutId id="2147483655" r:id="rId8"/>
    <p:sldLayoutId id="2147483656" r:id="rId9"/>
    <p:sldLayoutId id="2147483663" r:id="rId10"/>
    <p:sldLayoutId id="2147483657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2"/>
        </a:buClr>
        <a:buSzPct val="80000"/>
        <a:buFont typeface="Wingdings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SzPct val="80000"/>
        <a:buFont typeface="Wingdings" pitchFamily="2" charset="2"/>
        <a:buChar char="§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60">
          <p15:clr>
            <a:srgbClr val="F26B43"/>
          </p15:clr>
        </p15:guide>
        <p15:guide id="2" pos="40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nb-NO" dirty="0">
                <a:latin typeface="Rockwell" panose="02060603020205020403" pitchFamily="18" charset="0"/>
              </a:rPr>
              <a:t>Velkommen til storsamling</a:t>
            </a:r>
            <a:endParaRPr lang="nb-NO" sz="4800" b="0" i="0" noProof="1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3094" y="5119519"/>
            <a:ext cx="710415" cy="82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809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>
          <a:xfrm>
            <a:off x="941295" y="5744586"/>
            <a:ext cx="10309410" cy="1034525"/>
          </a:xfrm>
        </p:spPr>
        <p:txBody>
          <a:bodyPr>
            <a:normAutofit/>
          </a:bodyPr>
          <a:lstStyle/>
          <a:p>
            <a:r>
              <a:rPr lang="nb-NO" sz="4800" dirty="0">
                <a:latin typeface="Rockwell" panose="02060603020205020403" pitchFamily="18" charset="0"/>
              </a:rPr>
              <a:t>Hvordan skapte Gud verden?</a:t>
            </a:r>
            <a:endParaRPr lang="nb-NO" sz="4800" noProof="1">
              <a:latin typeface="Rockwell" panose="02060603020205020403" pitchFamily="18" charset="0"/>
            </a:endParaRPr>
          </a:p>
        </p:txBody>
      </p:sp>
      <p:pic>
        <p:nvPicPr>
          <p:cNvPr id="2" name="Bil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5744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415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>
          <a:xfrm>
            <a:off x="941295" y="5744586"/>
            <a:ext cx="10309410" cy="1034525"/>
          </a:xfrm>
        </p:spPr>
        <p:txBody>
          <a:bodyPr>
            <a:normAutofit/>
          </a:bodyPr>
          <a:lstStyle/>
          <a:p>
            <a:r>
              <a:rPr lang="nb-NO" sz="4800" dirty="0">
                <a:latin typeface="Rockwell" panose="02060603020205020403" pitchFamily="18" charset="0"/>
              </a:rPr>
              <a:t>Hvordan skapte Gud menneskene?</a:t>
            </a:r>
            <a:endParaRPr lang="nb-NO" sz="4800" noProof="1">
              <a:latin typeface="Rockwell" panose="02060603020205020403" pitchFamily="18" charset="0"/>
            </a:endParaRPr>
          </a:p>
        </p:txBody>
      </p:sp>
      <p:pic>
        <p:nvPicPr>
          <p:cNvPr id="2" name="Bil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5744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238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>
          <a:xfrm>
            <a:off x="0" y="5744586"/>
            <a:ext cx="12192000" cy="1034525"/>
          </a:xfrm>
        </p:spPr>
        <p:txBody>
          <a:bodyPr>
            <a:normAutofit fontScale="90000"/>
          </a:bodyPr>
          <a:lstStyle/>
          <a:p>
            <a:r>
              <a:rPr lang="nb-NO" sz="4800" dirty="0">
                <a:latin typeface="Rockwell" panose="02060603020205020403" pitchFamily="18" charset="0"/>
              </a:rPr>
              <a:t>Hvorfor har mennesker forskjellig hudfarge?</a:t>
            </a:r>
            <a:endParaRPr lang="nb-NO" sz="4800" noProof="1">
              <a:latin typeface="Rockwell" panose="02060603020205020403" pitchFamily="18" charset="0"/>
            </a:endParaRPr>
          </a:p>
        </p:txBody>
      </p:sp>
      <p:pic>
        <p:nvPicPr>
          <p:cNvPr id="2" name="Bil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5744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115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>
          <a:xfrm>
            <a:off x="0" y="5744586"/>
            <a:ext cx="12192000" cy="1034525"/>
          </a:xfrm>
        </p:spPr>
        <p:txBody>
          <a:bodyPr>
            <a:normAutofit/>
          </a:bodyPr>
          <a:lstStyle/>
          <a:p>
            <a:r>
              <a:rPr lang="nb-NO" sz="4800" dirty="0">
                <a:latin typeface="Rockwell" panose="02060603020205020403" pitchFamily="18" charset="0"/>
              </a:rPr>
              <a:t>Finnes det liv på andre planeter?</a:t>
            </a:r>
            <a:endParaRPr lang="nb-NO" sz="4800" noProof="1">
              <a:latin typeface="Rockwell" panose="02060603020205020403" pitchFamily="18" charset="0"/>
            </a:endParaRPr>
          </a:p>
        </p:txBody>
      </p:sp>
      <p:pic>
        <p:nvPicPr>
          <p:cNvPr id="2" name="Bil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5744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284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>
          <a:xfrm>
            <a:off x="0" y="5744586"/>
            <a:ext cx="12192000" cy="1034525"/>
          </a:xfrm>
        </p:spPr>
        <p:txBody>
          <a:bodyPr>
            <a:normAutofit/>
          </a:bodyPr>
          <a:lstStyle/>
          <a:p>
            <a:r>
              <a:rPr lang="nb-NO" sz="4800" dirty="0">
                <a:latin typeface="Rockwell" panose="02060603020205020403" pitchFamily="18" charset="0"/>
              </a:rPr>
              <a:t>Hvor gammel er jorda?</a:t>
            </a:r>
            <a:endParaRPr lang="nb-NO" sz="4800" noProof="1">
              <a:latin typeface="Rockwell" panose="02060603020205020403" pitchFamily="18" charset="0"/>
            </a:endParaRPr>
          </a:p>
        </p:txBody>
      </p:sp>
      <p:pic>
        <p:nvPicPr>
          <p:cNvPr id="2" name="Bil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5744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022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>
          <a:xfrm>
            <a:off x="0" y="5744586"/>
            <a:ext cx="12192000" cy="1034525"/>
          </a:xfrm>
        </p:spPr>
        <p:txBody>
          <a:bodyPr>
            <a:normAutofit/>
          </a:bodyPr>
          <a:lstStyle/>
          <a:p>
            <a:r>
              <a:rPr lang="nb-NO" sz="4800" dirty="0">
                <a:latin typeface="Rockwell" panose="02060603020205020403" pitchFamily="18" charset="0"/>
              </a:rPr>
              <a:t>Hvordan har Gud blitt til?</a:t>
            </a:r>
            <a:endParaRPr lang="nb-NO" sz="4800" noProof="1">
              <a:latin typeface="Rockwell" panose="02060603020205020403" pitchFamily="18" charset="0"/>
            </a:endParaRPr>
          </a:p>
        </p:txBody>
      </p:sp>
      <p:pic>
        <p:nvPicPr>
          <p:cNvPr id="2" name="Bil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5744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426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>
          <a:xfrm>
            <a:off x="0" y="5744586"/>
            <a:ext cx="12192000" cy="1034525"/>
          </a:xfrm>
        </p:spPr>
        <p:txBody>
          <a:bodyPr>
            <a:normAutofit/>
          </a:bodyPr>
          <a:lstStyle/>
          <a:p>
            <a:r>
              <a:rPr lang="nb-NO" sz="4800" dirty="0">
                <a:latin typeface="Rockwell" panose="02060603020205020403" pitchFamily="18" charset="0"/>
              </a:rPr>
              <a:t>Hvorfor skapte Gud verden?</a:t>
            </a:r>
            <a:endParaRPr lang="nb-NO" sz="4800" noProof="1">
              <a:latin typeface="Rockwell" panose="02060603020205020403" pitchFamily="18" charset="0"/>
            </a:endParaRPr>
          </a:p>
        </p:txBody>
      </p:sp>
      <p:pic>
        <p:nvPicPr>
          <p:cNvPr id="2" name="Bil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5744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546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anded Design Blue 16x9">
  <a:themeElements>
    <a:clrScheme name="Banded_Design_Blue">
      <a:dk1>
        <a:srgbClr val="404040"/>
      </a:dk1>
      <a:lt1>
        <a:sysClr val="window" lastClr="FFFFFF"/>
      </a:lt1>
      <a:dk2>
        <a:srgbClr val="26305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lumMod val="0"/>
                <a:lumOff val="100000"/>
              </a:schemeClr>
            </a:gs>
            <a:gs pos="72000">
              <a:schemeClr val="phClr"/>
            </a:gs>
            <a:gs pos="100000">
              <a:schemeClr val="phClr">
                <a:lumMod val="90000"/>
              </a:schemeClr>
            </a:gs>
          </a:gsLst>
          <a:lin ang="5400000" scaled="1"/>
        </a:gradFill>
        <a:gradFill flip="none" rotWithShape="1">
          <a:gsLst>
            <a:gs pos="32000">
              <a:schemeClr val="phClr"/>
            </a:gs>
            <a:gs pos="100000">
              <a:schemeClr val="phClr">
                <a:lumMod val="75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C460216A063C14BBC5505CD41BF149A" ma:contentTypeVersion="4" ma:contentTypeDescription="Opprett et nytt dokument." ma:contentTypeScope="" ma:versionID="c2cf7fb270caac9bcefdb10be634ebd9">
  <xsd:schema xmlns:xsd="http://www.w3.org/2001/XMLSchema" xmlns:xs="http://www.w3.org/2001/XMLSchema" xmlns:p="http://schemas.microsoft.com/office/2006/metadata/properties" xmlns:ns2="0f521dbb-c0b4-4fe0-b4f5-b078fbce2a61" xmlns:ns3="d8d7464d-3a05-4fdd-b654-76e06d4f5e02" targetNamespace="http://schemas.microsoft.com/office/2006/metadata/properties" ma:root="true" ma:fieldsID="c34bac4293774c1e973cc7f01c493c67" ns2:_="" ns3:_="">
    <xsd:import namespace="0f521dbb-c0b4-4fe0-b4f5-b078fbce2a61"/>
    <xsd:import namespace="d8d7464d-3a05-4fdd-b654-76e06d4f5e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521dbb-c0b4-4fe0-b4f5-b078fbce2a6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d7464d-3a05-4fdd-b654-76e06d4f5e0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902649D-AB0A-4288-96E5-3D66C085927A}"/>
</file>

<file path=customXml/itemProps2.xml><?xml version="1.0" encoding="utf-8"?>
<ds:datastoreItem xmlns:ds="http://schemas.openxmlformats.org/officeDocument/2006/customXml" ds:itemID="{7B0A39D8-2AB9-475A-881F-F0EAF092A969}"/>
</file>

<file path=customXml/itemProps3.xml><?xml version="1.0" encoding="utf-8"?>
<ds:datastoreItem xmlns:ds="http://schemas.openxmlformats.org/officeDocument/2006/customXml" ds:itemID="{F3FE87C6-89AE-4920-88E3-0C7C08F8986B}"/>
</file>

<file path=docProps/app.xml><?xml version="1.0" encoding="utf-8"?>
<Properties xmlns="http://schemas.openxmlformats.org/officeDocument/2006/extended-properties" xmlns:vt="http://schemas.openxmlformats.org/officeDocument/2006/docPropsVTypes">
  <Template>Blåstripete presentasjon med bilde av soloppgang over fjell (bredformat)</Template>
  <TotalTime>156</TotalTime>
  <Words>42</Words>
  <Application>Microsoft Office PowerPoint</Application>
  <PresentationFormat>Widescreen</PresentationFormat>
  <Paragraphs>8</Paragraphs>
  <Slides>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4" baseType="lpstr">
      <vt:lpstr>Arial</vt:lpstr>
      <vt:lpstr>Corbel</vt:lpstr>
      <vt:lpstr>Euphemia</vt:lpstr>
      <vt:lpstr>Rockwell</vt:lpstr>
      <vt:lpstr>Wingdings</vt:lpstr>
      <vt:lpstr>Banded Design Blue 16x9</vt:lpstr>
      <vt:lpstr>Velkommen til storsamling</vt:lpstr>
      <vt:lpstr>Hvordan skapte Gud verden?</vt:lpstr>
      <vt:lpstr>Hvordan skapte Gud menneskene?</vt:lpstr>
      <vt:lpstr>Hvorfor har mennesker forskjellig hudfarge?</vt:lpstr>
      <vt:lpstr>Finnes det liv på andre planeter?</vt:lpstr>
      <vt:lpstr>Hvor gammel er jorda?</vt:lpstr>
      <vt:lpstr>Hvordan har Gud blitt til?</vt:lpstr>
      <vt:lpstr>Hvorfor skapte Gud verden?</vt:lpstr>
    </vt:vector>
  </TitlesOfParts>
  <Company>Fretex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Velkommen til storsamling</dc:title>
  <dc:creator>Majken Solberg</dc:creator>
  <cp:keywords/>
  <cp:lastModifiedBy>Majken Solberg</cp:lastModifiedBy>
  <cp:revision>14</cp:revision>
  <dcterms:created xsi:type="dcterms:W3CDTF">2018-11-14T09:11:10Z</dcterms:created>
  <dcterms:modified xsi:type="dcterms:W3CDTF">2020-03-20T13:56:13Z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TC028952539991</vt:lpwstr>
  </property>
  <property fmtid="{D5CDD505-2E9C-101B-9397-08002B2CF9AE}" pid="3" name="ContentTypeId">
    <vt:lpwstr>0x0101006C460216A063C14BBC5505CD41BF149A</vt:lpwstr>
  </property>
</Properties>
</file>