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Layouts/slideLayout14.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1"/>
  </p:sldMasterIdLst>
  <p:notesMasterIdLst>
    <p:notesMasterId r:id="rId26"/>
  </p:notesMasterIdLst>
  <p:sldIdLst>
    <p:sldId id="256" r:id="rId2"/>
    <p:sldId id="352" r:id="rId3"/>
    <p:sldId id="343" r:id="rId4"/>
    <p:sldId id="342" r:id="rId5"/>
    <p:sldId id="353" r:id="rId6"/>
    <p:sldId id="354" r:id="rId7"/>
    <p:sldId id="355" r:id="rId8"/>
    <p:sldId id="356" r:id="rId9"/>
    <p:sldId id="357" r:id="rId10"/>
    <p:sldId id="358" r:id="rId11"/>
    <p:sldId id="359" r:id="rId12"/>
    <p:sldId id="360" r:id="rId13"/>
    <p:sldId id="361" r:id="rId14"/>
    <p:sldId id="362" r:id="rId15"/>
    <p:sldId id="363" r:id="rId16"/>
    <p:sldId id="364" r:id="rId17"/>
    <p:sldId id="374" r:id="rId18"/>
    <p:sldId id="365" r:id="rId19"/>
    <p:sldId id="366" r:id="rId20"/>
    <p:sldId id="375" r:id="rId21"/>
    <p:sldId id="370" r:id="rId22"/>
    <p:sldId id="372" r:id="rId23"/>
    <p:sldId id="371" r:id="rId24"/>
    <p:sldId id="373" r:id="rId25"/>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322A"/>
    <a:srgbClr val="FF0506"/>
    <a:srgbClr val="FFFFFF"/>
    <a:srgbClr val="000000"/>
    <a:srgbClr val="133369"/>
    <a:srgbClr val="20307A"/>
    <a:srgbClr val="201966"/>
    <a:srgbClr val="203479"/>
    <a:srgbClr val="203066"/>
    <a:srgbClr val="9A00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iddels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67"/>
    <p:restoredTop sz="74586"/>
  </p:normalViewPr>
  <p:slideViewPr>
    <p:cSldViewPr snapToGrid="0" snapToObjects="1">
      <p:cViewPr varScale="1">
        <p:scale>
          <a:sx n="41" d="100"/>
          <a:sy n="41" d="100"/>
        </p:scale>
        <p:origin x="1315" y="34"/>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6" d="100"/>
          <a:sy n="86" d="100"/>
        </p:scale>
        <p:origin x="3288"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728D8B-7B36-344D-B637-85B5A2C3C01A}" type="datetimeFigureOut">
              <a:rPr lang="nb-NO" smtClean="0"/>
              <a:t>20.03.2020</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DD5555-5873-C344-BF70-7CBB8FF49E8A}" type="slidenum">
              <a:rPr lang="nb-NO" smtClean="0"/>
              <a:t>‹#›</a:t>
            </a:fld>
            <a:endParaRPr lang="nb-NO"/>
          </a:p>
        </p:txBody>
      </p:sp>
    </p:spTree>
    <p:extLst>
      <p:ext uri="{BB962C8B-B14F-4D97-AF65-F5344CB8AC3E}">
        <p14:creationId xmlns:p14="http://schemas.microsoft.com/office/powerpoint/2010/main" val="2142410710"/>
      </p:ext>
    </p:extLst>
  </p:cSld>
  <p:clrMap bg1="lt1" tx1="dk1" bg2="lt2" tx2="dk2" accent1="accent1" accent2="accent2" accent3="accent3" accent4="accent4" accent5="accent5" accent6="accent6" hlink="hlink" folHlink="folHlink"/>
  <p:notesStyle>
    <a:lvl1pPr marL="0" algn="l" defTabSz="914400" rtl="0" eaLnBrk="1" latinLnBrk="0" hangingPunct="1">
      <a:defRPr sz="2400" kern="1200">
        <a:solidFill>
          <a:schemeClr val="tx1"/>
        </a:solidFill>
        <a:latin typeface="Garamond" charset="0"/>
        <a:ea typeface="Garamond" charset="0"/>
        <a:cs typeface="Garamond" charset="0"/>
      </a:defRPr>
    </a:lvl1pPr>
    <a:lvl2pPr marL="457200" algn="l" defTabSz="914400" rtl="0" eaLnBrk="1" latinLnBrk="0" hangingPunct="1">
      <a:defRPr sz="2400" kern="1200">
        <a:solidFill>
          <a:schemeClr val="tx1"/>
        </a:solidFill>
        <a:latin typeface="Garamond" charset="0"/>
        <a:ea typeface="Garamond" charset="0"/>
        <a:cs typeface="Garamond" charset="0"/>
      </a:defRPr>
    </a:lvl2pPr>
    <a:lvl3pPr marL="914400" algn="l" defTabSz="914400" rtl="0" eaLnBrk="1" latinLnBrk="0" hangingPunct="1">
      <a:defRPr sz="2400" kern="1200">
        <a:solidFill>
          <a:schemeClr val="tx1"/>
        </a:solidFill>
        <a:latin typeface="Garamond" charset="0"/>
        <a:ea typeface="Garamond" charset="0"/>
        <a:cs typeface="Garamond" charset="0"/>
      </a:defRPr>
    </a:lvl3pPr>
    <a:lvl4pPr marL="1371600" algn="l" defTabSz="914400" rtl="0" eaLnBrk="1" latinLnBrk="0" hangingPunct="1">
      <a:defRPr sz="2400" kern="1200">
        <a:solidFill>
          <a:schemeClr val="tx1"/>
        </a:solidFill>
        <a:latin typeface="Garamond" charset="0"/>
        <a:ea typeface="Garamond" charset="0"/>
        <a:cs typeface="Garamond" charset="0"/>
      </a:defRPr>
    </a:lvl4pPr>
    <a:lvl5pPr marL="1828800" algn="l" defTabSz="914400" rtl="0" eaLnBrk="1" latinLnBrk="0" hangingPunct="1">
      <a:defRPr sz="2400" kern="1200">
        <a:solidFill>
          <a:schemeClr val="tx1"/>
        </a:solidFill>
        <a:latin typeface="Garamond" charset="0"/>
        <a:ea typeface="Garamond" charset="0"/>
        <a:cs typeface="Garamond"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Lyd av vaskemaskin som er i gang – kan settes på fem minutter før gudstjenesten begynner.</a:t>
            </a:r>
          </a:p>
        </p:txBody>
      </p:sp>
      <p:sp>
        <p:nvSpPr>
          <p:cNvPr id="4" name="Plassholder for lysbildenummer 3"/>
          <p:cNvSpPr>
            <a:spLocks noGrp="1"/>
          </p:cNvSpPr>
          <p:nvPr>
            <p:ph type="sldNum" sz="quarter" idx="10"/>
          </p:nvPr>
        </p:nvSpPr>
        <p:spPr/>
        <p:txBody>
          <a:bodyPr/>
          <a:lstStyle/>
          <a:p>
            <a:fld id="{AFDD5555-5873-C344-BF70-7CBB8FF49E8A}" type="slidenum">
              <a:rPr lang="nb-NO" smtClean="0"/>
              <a:t>1</a:t>
            </a:fld>
            <a:endParaRPr lang="nb-NO"/>
          </a:p>
        </p:txBody>
      </p:sp>
    </p:spTree>
    <p:extLst>
      <p:ext uri="{BB962C8B-B14F-4D97-AF65-F5344CB8AC3E}">
        <p14:creationId xmlns:p14="http://schemas.microsoft.com/office/powerpoint/2010/main" val="1169607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AFDD5555-5873-C344-BF70-7CBB8FF49E8A}" type="slidenum">
              <a:rPr lang="nb-NO" smtClean="0"/>
              <a:t>2</a:t>
            </a:fld>
            <a:endParaRPr lang="nb-NO"/>
          </a:p>
        </p:txBody>
      </p:sp>
    </p:spTree>
    <p:extLst>
      <p:ext uri="{BB962C8B-B14F-4D97-AF65-F5344CB8AC3E}">
        <p14:creationId xmlns:p14="http://schemas.microsoft.com/office/powerpoint/2010/main" val="4243830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err="1"/>
              <a:t>Bibelvers</a:t>
            </a:r>
            <a:r>
              <a:rPr lang="nb-NO"/>
              <a:t> til inspirasjon</a:t>
            </a:r>
          </a:p>
          <a:p>
            <a:endParaRPr lang="en-US"/>
          </a:p>
        </p:txBody>
      </p:sp>
      <p:sp>
        <p:nvSpPr>
          <p:cNvPr id="4" name="Plassholder for lysbildenummer 3"/>
          <p:cNvSpPr>
            <a:spLocks noGrp="1"/>
          </p:cNvSpPr>
          <p:nvPr>
            <p:ph type="sldNum" sz="quarter" idx="5"/>
          </p:nvPr>
        </p:nvSpPr>
        <p:spPr/>
        <p:txBody>
          <a:bodyPr/>
          <a:lstStyle/>
          <a:p>
            <a:fld id="{AFDD5555-5873-C344-BF70-7CBB8FF49E8A}" type="slidenum">
              <a:rPr lang="nb-NO" smtClean="0"/>
              <a:t>3</a:t>
            </a:fld>
            <a:endParaRPr lang="nb-NO"/>
          </a:p>
        </p:txBody>
      </p:sp>
    </p:spTree>
    <p:extLst>
      <p:ext uri="{BB962C8B-B14F-4D97-AF65-F5344CB8AC3E}">
        <p14:creationId xmlns:p14="http://schemas.microsoft.com/office/powerpoint/2010/main" val="1491903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Bibelvers</a:t>
            </a:r>
            <a:r>
              <a:rPr lang="nb-NO" dirty="0"/>
              <a:t> til inspirasjon</a:t>
            </a:r>
          </a:p>
        </p:txBody>
      </p:sp>
      <p:sp>
        <p:nvSpPr>
          <p:cNvPr id="4" name="Plassholder for lysbildenummer 3"/>
          <p:cNvSpPr>
            <a:spLocks noGrp="1"/>
          </p:cNvSpPr>
          <p:nvPr>
            <p:ph type="sldNum" sz="quarter" idx="5"/>
          </p:nvPr>
        </p:nvSpPr>
        <p:spPr/>
        <p:txBody>
          <a:bodyPr/>
          <a:lstStyle/>
          <a:p>
            <a:fld id="{AFDD5555-5873-C344-BF70-7CBB8FF49E8A}" type="slidenum">
              <a:rPr lang="nb-NO" smtClean="0"/>
              <a:t>20</a:t>
            </a:fld>
            <a:endParaRPr lang="nb-NO"/>
          </a:p>
        </p:txBody>
      </p:sp>
    </p:spTree>
    <p:extLst>
      <p:ext uri="{BB962C8B-B14F-4D97-AF65-F5344CB8AC3E}">
        <p14:creationId xmlns:p14="http://schemas.microsoft.com/office/powerpoint/2010/main" val="4072045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err="1"/>
              <a:t>Bibelvers</a:t>
            </a:r>
            <a:r>
              <a:rPr lang="nb-NO" dirty="0"/>
              <a:t> til inspirasjon</a:t>
            </a:r>
          </a:p>
          <a:p>
            <a:endParaRPr lang="nb-NO" dirty="0"/>
          </a:p>
        </p:txBody>
      </p:sp>
      <p:sp>
        <p:nvSpPr>
          <p:cNvPr id="4" name="Plassholder for lysbildenummer 3"/>
          <p:cNvSpPr>
            <a:spLocks noGrp="1"/>
          </p:cNvSpPr>
          <p:nvPr>
            <p:ph type="sldNum" sz="quarter" idx="5"/>
          </p:nvPr>
        </p:nvSpPr>
        <p:spPr/>
        <p:txBody>
          <a:bodyPr/>
          <a:lstStyle/>
          <a:p>
            <a:fld id="{AFDD5555-5873-C344-BF70-7CBB8FF49E8A}" type="slidenum">
              <a:rPr lang="nb-NO" smtClean="0"/>
              <a:t>21</a:t>
            </a:fld>
            <a:endParaRPr lang="nb-NO"/>
          </a:p>
        </p:txBody>
      </p:sp>
    </p:spTree>
    <p:extLst>
      <p:ext uri="{BB962C8B-B14F-4D97-AF65-F5344CB8AC3E}">
        <p14:creationId xmlns:p14="http://schemas.microsoft.com/office/powerpoint/2010/main" val="4167099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err="1"/>
              <a:t>Bibelvers</a:t>
            </a:r>
            <a:r>
              <a:rPr lang="nb-NO" dirty="0"/>
              <a:t> til inspirasjon</a:t>
            </a:r>
          </a:p>
          <a:p>
            <a:endParaRPr lang="nb-NO" dirty="0"/>
          </a:p>
        </p:txBody>
      </p:sp>
      <p:sp>
        <p:nvSpPr>
          <p:cNvPr id="4" name="Plassholder for lysbildenummer 3"/>
          <p:cNvSpPr>
            <a:spLocks noGrp="1"/>
          </p:cNvSpPr>
          <p:nvPr>
            <p:ph type="sldNum" sz="quarter" idx="5"/>
          </p:nvPr>
        </p:nvSpPr>
        <p:spPr/>
        <p:txBody>
          <a:bodyPr/>
          <a:lstStyle/>
          <a:p>
            <a:fld id="{AFDD5555-5873-C344-BF70-7CBB8FF49E8A}" type="slidenum">
              <a:rPr lang="nb-NO" smtClean="0"/>
              <a:t>22</a:t>
            </a:fld>
            <a:endParaRPr lang="nb-NO"/>
          </a:p>
        </p:txBody>
      </p:sp>
    </p:spTree>
    <p:extLst>
      <p:ext uri="{BB962C8B-B14F-4D97-AF65-F5344CB8AC3E}">
        <p14:creationId xmlns:p14="http://schemas.microsoft.com/office/powerpoint/2010/main" val="3760324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err="1"/>
              <a:t>Bibelvers</a:t>
            </a:r>
            <a:r>
              <a:rPr lang="nb-NO" dirty="0"/>
              <a:t> til inspirasjon</a:t>
            </a:r>
          </a:p>
          <a:p>
            <a:endParaRPr lang="nb-NO" dirty="0"/>
          </a:p>
        </p:txBody>
      </p:sp>
      <p:sp>
        <p:nvSpPr>
          <p:cNvPr id="4" name="Plassholder for lysbildenummer 3"/>
          <p:cNvSpPr>
            <a:spLocks noGrp="1"/>
          </p:cNvSpPr>
          <p:nvPr>
            <p:ph type="sldNum" sz="quarter" idx="5"/>
          </p:nvPr>
        </p:nvSpPr>
        <p:spPr/>
        <p:txBody>
          <a:bodyPr/>
          <a:lstStyle/>
          <a:p>
            <a:fld id="{AFDD5555-5873-C344-BF70-7CBB8FF49E8A}" type="slidenum">
              <a:rPr lang="nb-NO" smtClean="0"/>
              <a:t>23</a:t>
            </a:fld>
            <a:endParaRPr lang="nb-NO"/>
          </a:p>
        </p:txBody>
      </p:sp>
    </p:spTree>
    <p:extLst>
      <p:ext uri="{BB962C8B-B14F-4D97-AF65-F5344CB8AC3E}">
        <p14:creationId xmlns:p14="http://schemas.microsoft.com/office/powerpoint/2010/main" val="3092234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err="1"/>
              <a:t>Bibelvers</a:t>
            </a:r>
            <a:r>
              <a:rPr lang="nb-NO" dirty="0"/>
              <a:t> til inspirasjon</a:t>
            </a:r>
          </a:p>
          <a:p>
            <a:endParaRPr lang="nb-NO" dirty="0"/>
          </a:p>
        </p:txBody>
      </p:sp>
      <p:sp>
        <p:nvSpPr>
          <p:cNvPr id="4" name="Plassholder for lysbildenummer 3"/>
          <p:cNvSpPr>
            <a:spLocks noGrp="1"/>
          </p:cNvSpPr>
          <p:nvPr>
            <p:ph type="sldNum" sz="quarter" idx="5"/>
          </p:nvPr>
        </p:nvSpPr>
        <p:spPr/>
        <p:txBody>
          <a:bodyPr/>
          <a:lstStyle/>
          <a:p>
            <a:fld id="{AFDD5555-5873-C344-BF70-7CBB8FF49E8A}" type="slidenum">
              <a:rPr lang="nb-NO" smtClean="0"/>
              <a:t>24</a:t>
            </a:fld>
            <a:endParaRPr lang="nb-NO"/>
          </a:p>
        </p:txBody>
      </p:sp>
    </p:spTree>
    <p:extLst>
      <p:ext uri="{BB962C8B-B14F-4D97-AF65-F5344CB8AC3E}">
        <p14:creationId xmlns:p14="http://schemas.microsoft.com/office/powerpoint/2010/main" val="30064766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uten bilde">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49F6FB83-A012-0B4C-94E5-ECD2E6A44C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39782" y="453616"/>
            <a:ext cx="628036" cy="728009"/>
          </a:xfrm>
          <a:prstGeom prst="rect">
            <a:avLst/>
          </a:prstGeom>
        </p:spPr>
      </p:pic>
      <p:pic>
        <p:nvPicPr>
          <p:cNvPr id="6" name="Bilde 5">
            <a:extLst>
              <a:ext uri="{FF2B5EF4-FFF2-40B4-BE49-F238E27FC236}">
                <a16:creationId xmlns:a16="http://schemas.microsoft.com/office/drawing/2014/main" id="{150F4748-AED7-DE49-9E14-AC36DD01881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3136" t="1783" r="-3" b="-15317"/>
          <a:stretch/>
        </p:blipFill>
        <p:spPr>
          <a:xfrm>
            <a:off x="0" y="1776299"/>
            <a:ext cx="1076487" cy="3840728"/>
          </a:xfrm>
          <a:prstGeom prst="rect">
            <a:avLst/>
          </a:prstGeom>
        </p:spPr>
      </p:pic>
      <p:sp>
        <p:nvSpPr>
          <p:cNvPr id="7" name="Tittel 1"/>
          <p:cNvSpPr>
            <a:spLocks noGrp="1"/>
          </p:cNvSpPr>
          <p:nvPr>
            <p:ph type="ctrTitle"/>
          </p:nvPr>
        </p:nvSpPr>
        <p:spPr>
          <a:xfrm>
            <a:off x="1813751" y="2253526"/>
            <a:ext cx="9226031" cy="911941"/>
          </a:xfrm>
        </p:spPr>
        <p:txBody>
          <a:bodyPr anchor="b">
            <a:normAutofit/>
          </a:bodyPr>
          <a:lstStyle>
            <a:lvl1pPr algn="l">
              <a:defRPr sz="4800"/>
            </a:lvl1pPr>
          </a:lstStyle>
          <a:p>
            <a:r>
              <a:rPr lang="nb-NO"/>
              <a:t>Klikk for å redigere tittelstil</a:t>
            </a:r>
            <a:endParaRPr lang="nb-NO" dirty="0"/>
          </a:p>
        </p:txBody>
      </p:sp>
      <p:sp>
        <p:nvSpPr>
          <p:cNvPr id="9" name="Undertittel 2">
            <a:extLst>
              <a:ext uri="{FF2B5EF4-FFF2-40B4-BE49-F238E27FC236}">
                <a16:creationId xmlns:a16="http://schemas.microsoft.com/office/drawing/2014/main" id="{09795B0A-6A01-D743-9AFA-ADAA8FABBDFE}"/>
              </a:ext>
            </a:extLst>
          </p:cNvPr>
          <p:cNvSpPr>
            <a:spLocks noGrp="1"/>
          </p:cNvSpPr>
          <p:nvPr>
            <p:ph type="subTitle" idx="1"/>
          </p:nvPr>
        </p:nvSpPr>
        <p:spPr>
          <a:xfrm>
            <a:off x="1813752" y="3165467"/>
            <a:ext cx="9226030" cy="1027240"/>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Tree>
    <p:extLst>
      <p:ext uri="{BB962C8B-B14F-4D97-AF65-F5344CB8AC3E}">
        <p14:creationId xmlns:p14="http://schemas.microsoft.com/office/powerpoint/2010/main" val="270695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Utheving av enkeltor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150F4748-AED7-DE49-9E14-AC36DD0188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3136" t="1783" r="-3" b="-15317"/>
          <a:stretch/>
        </p:blipFill>
        <p:spPr>
          <a:xfrm>
            <a:off x="0" y="1776299"/>
            <a:ext cx="1076487" cy="3840728"/>
          </a:xfrm>
          <a:prstGeom prst="rect">
            <a:avLst/>
          </a:prstGeom>
        </p:spPr>
      </p:pic>
      <p:sp>
        <p:nvSpPr>
          <p:cNvPr id="7" name="Tittel 1"/>
          <p:cNvSpPr>
            <a:spLocks noGrp="1"/>
          </p:cNvSpPr>
          <p:nvPr>
            <p:ph type="ctrTitle"/>
          </p:nvPr>
        </p:nvSpPr>
        <p:spPr>
          <a:xfrm>
            <a:off x="1635735" y="2596426"/>
            <a:ext cx="10022865" cy="911941"/>
          </a:xfrm>
        </p:spPr>
        <p:txBody>
          <a:bodyPr anchor="b">
            <a:normAutofit/>
          </a:bodyPr>
          <a:lstStyle>
            <a:lvl1pPr algn="ctr">
              <a:defRPr sz="4800">
                <a:solidFill>
                  <a:srgbClr val="DB322A"/>
                </a:solidFill>
              </a:defRPr>
            </a:lvl1pPr>
          </a:lstStyle>
          <a:p>
            <a:r>
              <a:rPr lang="nb-NO"/>
              <a:t>Klikk for å redigere tittelstil</a:t>
            </a:r>
            <a:endParaRPr lang="nb-NO"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foto boks høyre">
    <p:spTree>
      <p:nvGrpSpPr>
        <p:cNvPr id="1" name=""/>
        <p:cNvGrpSpPr/>
        <p:nvPr/>
      </p:nvGrpSpPr>
      <p:grpSpPr>
        <a:xfrm>
          <a:off x="0" y="0"/>
          <a:ext cx="0" cy="0"/>
          <a:chOff x="0" y="0"/>
          <a:chExt cx="0" cy="0"/>
        </a:xfrm>
      </p:grpSpPr>
      <p:sp>
        <p:nvSpPr>
          <p:cNvPr id="6" name="Plassholder for bilde 5"/>
          <p:cNvSpPr>
            <a:spLocks noGrp="1"/>
          </p:cNvSpPr>
          <p:nvPr>
            <p:ph type="pic" sz="quarter" idx="10"/>
          </p:nvPr>
        </p:nvSpPr>
        <p:spPr>
          <a:xfrm>
            <a:off x="0" y="0"/>
            <a:ext cx="12192000" cy="6858000"/>
          </a:xfrm>
          <a:prstGeom prst="rect">
            <a:avLst/>
          </a:prstGeom>
        </p:spPr>
        <p:txBody>
          <a:bodyPr anchor="ctr"/>
          <a:lstStyle>
            <a:lvl1pPr marL="0" indent="0" algn="ctr">
              <a:buNone/>
              <a:defRPr>
                <a:solidFill>
                  <a:schemeClr val="tx1"/>
                </a:solidFill>
                <a:latin typeface="Arial" charset="0"/>
                <a:ea typeface="Arial" charset="0"/>
                <a:cs typeface="Arial" charset="0"/>
              </a:defRPr>
            </a:lvl1pPr>
          </a:lstStyle>
          <a:p>
            <a:r>
              <a:rPr lang="nb-NO"/>
              <a:t>Klikk på ikonet for å legge til et bilde</a:t>
            </a:r>
            <a:endParaRPr lang="nb-NO" dirty="0"/>
          </a:p>
        </p:txBody>
      </p:sp>
      <p:sp>
        <p:nvSpPr>
          <p:cNvPr id="2" name="Rektangel 1">
            <a:extLst>
              <a:ext uri="{FF2B5EF4-FFF2-40B4-BE49-F238E27FC236}">
                <a16:creationId xmlns:a16="http://schemas.microsoft.com/office/drawing/2014/main" id="{D8193CB1-DB4F-A24E-B19C-F1442B11F3EA}"/>
              </a:ext>
            </a:extLst>
          </p:cNvPr>
          <p:cNvSpPr/>
          <p:nvPr userDrawn="1"/>
        </p:nvSpPr>
        <p:spPr>
          <a:xfrm>
            <a:off x="6980903" y="1635241"/>
            <a:ext cx="4581832" cy="458183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innhold 3">
            <a:extLst>
              <a:ext uri="{FF2B5EF4-FFF2-40B4-BE49-F238E27FC236}">
                <a16:creationId xmlns:a16="http://schemas.microsoft.com/office/drawing/2014/main" id="{2AA1BD41-7AE6-8A4E-A47D-B6698FA88893}"/>
              </a:ext>
            </a:extLst>
          </p:cNvPr>
          <p:cNvSpPr>
            <a:spLocks noGrp="1"/>
          </p:cNvSpPr>
          <p:nvPr>
            <p:ph sz="half" idx="12" hasCustomPrompt="1"/>
          </p:nvPr>
        </p:nvSpPr>
        <p:spPr>
          <a:xfrm>
            <a:off x="6248581" y="828470"/>
            <a:ext cx="5314154" cy="5201060"/>
          </a:xfrm>
          <a:prstGeom prst="rect">
            <a:avLst/>
          </a:prstGeom>
          <a:solidFill>
            <a:srgbClr val="FFFFFF">
              <a:alpha val="74902"/>
            </a:srgbClr>
          </a:solidFill>
        </p:spPr>
        <p:txBody>
          <a:bodyPr anchor="ctr">
            <a:normAutofit/>
          </a:bodyPr>
          <a:lstStyle>
            <a:lvl1pPr marL="0" indent="0" algn="ctr">
              <a:buNone/>
              <a:defRPr sz="5000" b="1">
                <a:solidFill>
                  <a:sysClr val="windowText" lastClr="000000"/>
                </a:solidFill>
                <a:latin typeface="Garamond" panose="02020404030301010803" pitchFamily="18"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a:t>
            </a:r>
            <a:br>
              <a:rPr lang="nb-NO" dirty="0"/>
            </a:br>
            <a:r>
              <a:rPr lang="nb-NO" dirty="0"/>
              <a:t>å redigere </a:t>
            </a:r>
            <a:br>
              <a:rPr lang="nb-NO" dirty="0"/>
            </a:br>
            <a:r>
              <a:rPr lang="nb-NO" dirty="0"/>
              <a:t>tekststiler </a:t>
            </a:r>
            <a:br>
              <a:rPr lang="nb-NO" dirty="0"/>
            </a:br>
            <a:r>
              <a:rPr lang="nb-NO" dirty="0"/>
              <a:t>i malen</a:t>
            </a:r>
          </a:p>
        </p:txBody>
      </p:sp>
    </p:spTree>
    <p:extLst>
      <p:ext uri="{BB962C8B-B14F-4D97-AF65-F5344CB8AC3E}">
        <p14:creationId xmlns:p14="http://schemas.microsoft.com/office/powerpoint/2010/main" val="2119677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foto">
    <p:spTree>
      <p:nvGrpSpPr>
        <p:cNvPr id="1" name=""/>
        <p:cNvGrpSpPr/>
        <p:nvPr/>
      </p:nvGrpSpPr>
      <p:grpSpPr>
        <a:xfrm>
          <a:off x="0" y="0"/>
          <a:ext cx="0" cy="0"/>
          <a:chOff x="0" y="0"/>
          <a:chExt cx="0" cy="0"/>
        </a:xfrm>
      </p:grpSpPr>
      <p:sp>
        <p:nvSpPr>
          <p:cNvPr id="6" name="Plassholder for bilde 5"/>
          <p:cNvSpPr>
            <a:spLocks noGrp="1"/>
          </p:cNvSpPr>
          <p:nvPr>
            <p:ph type="pic" sz="quarter" idx="10"/>
          </p:nvPr>
        </p:nvSpPr>
        <p:spPr>
          <a:xfrm>
            <a:off x="0" y="0"/>
            <a:ext cx="12192000" cy="6858000"/>
          </a:xfrm>
          <a:prstGeom prst="rect">
            <a:avLst/>
          </a:prstGeom>
        </p:spPr>
        <p:txBody>
          <a:bodyPr anchor="ctr"/>
          <a:lstStyle>
            <a:lvl1pPr marL="0" indent="0" algn="ctr">
              <a:buNone/>
              <a:defRPr>
                <a:solidFill>
                  <a:schemeClr val="tx1"/>
                </a:solidFill>
                <a:latin typeface="Arial" charset="0"/>
                <a:ea typeface="Arial" charset="0"/>
                <a:cs typeface="Arial" charset="0"/>
              </a:defRPr>
            </a:lvl1pPr>
          </a:lstStyle>
          <a:p>
            <a:r>
              <a:rPr lang="nb-NO"/>
              <a:t>Klikk på ikonet for å legge til et bilde</a:t>
            </a:r>
            <a:endParaRPr lang="nb-NO" dirty="0"/>
          </a:p>
        </p:txBody>
      </p:sp>
    </p:spTree>
    <p:extLst>
      <p:ext uri="{BB962C8B-B14F-4D97-AF65-F5344CB8AC3E}">
        <p14:creationId xmlns:p14="http://schemas.microsoft.com/office/powerpoint/2010/main" val="129013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ullfoto m/ boks venstr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0"/>
            <a:ext cx="12192000" cy="6858000"/>
          </a:xfrm>
        </p:spPr>
        <p:txBody>
          <a:bodyPr lIns="0" tIns="0" rIns="0" bIns="0" anchor="t" anchorCtr="0">
            <a:normAutofit/>
          </a:bodyPr>
          <a:lstStyle>
            <a:lvl1pPr marL="0" indent="0" algn="ctr">
              <a:buNone/>
              <a:defRPr/>
            </a:lvl1pPr>
          </a:lstStyle>
          <a:p>
            <a:r>
              <a:rPr lang="nb-NO"/>
              <a:t>Klikk på ikonet for å legge til et bilde</a:t>
            </a:r>
            <a:endParaRPr lang="en-US" dirty="0"/>
          </a:p>
        </p:txBody>
      </p:sp>
      <p:sp>
        <p:nvSpPr>
          <p:cNvPr id="8" name="Title 1"/>
          <p:cNvSpPr>
            <a:spLocks noGrp="1"/>
          </p:cNvSpPr>
          <p:nvPr>
            <p:ph type="ctrTitle" hasCustomPrompt="1"/>
          </p:nvPr>
        </p:nvSpPr>
        <p:spPr>
          <a:xfrm>
            <a:off x="587058" y="601472"/>
            <a:ext cx="5508943" cy="5608320"/>
          </a:xfrm>
          <a:solidFill>
            <a:schemeClr val="tx1">
              <a:alpha val="80000"/>
            </a:schemeClr>
          </a:solidFill>
        </p:spPr>
        <p:txBody>
          <a:bodyPr lIns="256032" tIns="182880" rIns="255600" bIns="0" anchor="t">
            <a:noAutofit/>
          </a:bodyPr>
          <a:lstStyle>
            <a:lvl1pPr algn="l">
              <a:defRPr sz="5333" b="1" baseline="0">
                <a:solidFill>
                  <a:schemeClr val="bg1"/>
                </a:solidFill>
              </a:defRPr>
            </a:lvl1pPr>
          </a:lstStyle>
          <a:p>
            <a:r>
              <a:rPr lang="nb-NO" dirty="0"/>
              <a:t>Tekst </a:t>
            </a:r>
          </a:p>
        </p:txBody>
      </p:sp>
      <p:sp>
        <p:nvSpPr>
          <p:cNvPr id="7" name="Content Placeholder 2"/>
          <p:cNvSpPr>
            <a:spLocks noGrp="1"/>
          </p:cNvSpPr>
          <p:nvPr>
            <p:ph sz="quarter" idx="14"/>
          </p:nvPr>
        </p:nvSpPr>
        <p:spPr>
          <a:xfrm>
            <a:off x="995691" y="1794334"/>
            <a:ext cx="4727496" cy="4145281"/>
          </a:xfrm>
        </p:spPr>
        <p:txBody>
          <a:bodyPr anchor="t">
            <a:normAutofit/>
          </a:bodyPr>
          <a:lstStyle>
            <a:lvl1pPr marL="365751" indent="-365751">
              <a:buClr>
                <a:schemeClr val="bg1"/>
              </a:buClr>
              <a:buFont typeface="Arial" pitchFamily="34" charset="0"/>
              <a:buChar char="•"/>
              <a:defRPr sz="2933" i="1">
                <a:solidFill>
                  <a:schemeClr val="bg1"/>
                </a:solidFill>
                <a:latin typeface="Garamond" charset="0"/>
                <a:ea typeface="Garamond" charset="0"/>
                <a:cs typeface="Garamond" charset="0"/>
              </a:defRPr>
            </a:lvl1pPr>
            <a:lvl2pPr marL="731502" indent="-365751">
              <a:buClr>
                <a:schemeClr val="bg1"/>
              </a:buClr>
              <a:buFont typeface="Arial" pitchFamily="34" charset="0"/>
              <a:buChar char="•"/>
              <a:defRPr sz="2933" i="1">
                <a:solidFill>
                  <a:schemeClr val="bg1"/>
                </a:solidFill>
                <a:latin typeface="Garamond" charset="0"/>
                <a:ea typeface="Garamond" charset="0"/>
                <a:cs typeface="Garamond" charset="0"/>
              </a:defRPr>
            </a:lvl2pPr>
            <a:lvl3pPr marL="1097253" indent="-365751">
              <a:buClr>
                <a:schemeClr val="bg1"/>
              </a:buClr>
              <a:buFont typeface="Arial" pitchFamily="34" charset="0"/>
              <a:buChar char="•"/>
              <a:defRPr sz="2933" i="1">
                <a:solidFill>
                  <a:schemeClr val="bg1"/>
                </a:solidFill>
                <a:latin typeface="Garamond" charset="0"/>
                <a:ea typeface="Garamond" charset="0"/>
                <a:cs typeface="Garamond" charset="0"/>
              </a:defRPr>
            </a:lvl3pPr>
            <a:lvl4pPr marL="365751" indent="-365751">
              <a:buClr>
                <a:schemeClr val="accent4"/>
              </a:buClr>
              <a:buFont typeface="Arial" pitchFamily="34" charset="0"/>
              <a:buChar char="•"/>
              <a:defRPr sz="2933">
                <a:latin typeface="+mj-lt"/>
              </a:defRPr>
            </a:lvl4pPr>
            <a:lvl5pPr marL="365751" indent="-365751">
              <a:buClr>
                <a:schemeClr val="accent4"/>
              </a:buClr>
              <a:buFont typeface="Arial" pitchFamily="34" charset="0"/>
              <a:buChar char="•"/>
              <a:defRPr sz="2933">
                <a:latin typeface="+mj-lt"/>
              </a:defRPr>
            </a:lvl5pPr>
          </a:lstStyle>
          <a:p>
            <a:pPr lvl="0"/>
            <a:r>
              <a:rPr lang="nb-NO"/>
              <a:t>Klikk for å redigere tekststiler i malen</a:t>
            </a:r>
          </a:p>
          <a:p>
            <a:pPr lvl="1"/>
            <a:r>
              <a:rPr lang="nb-NO"/>
              <a:t>Andre nivå</a:t>
            </a:r>
          </a:p>
          <a:p>
            <a:pPr lvl="2"/>
            <a:r>
              <a:rPr lang="nb-NO"/>
              <a:t>Tredje nivå</a:t>
            </a:r>
          </a:p>
        </p:txBody>
      </p:sp>
    </p:spTree>
    <p:extLst>
      <p:ext uri="{BB962C8B-B14F-4D97-AF65-F5344CB8AC3E}">
        <p14:creationId xmlns:p14="http://schemas.microsoft.com/office/powerpoint/2010/main" val="186570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elforside">
    <p:spTree>
      <p:nvGrpSpPr>
        <p:cNvPr id="1" name=""/>
        <p:cNvGrpSpPr/>
        <p:nvPr/>
      </p:nvGrpSpPr>
      <p:grpSpPr>
        <a:xfrm>
          <a:off x="0" y="0"/>
          <a:ext cx="0" cy="0"/>
          <a:chOff x="0" y="0"/>
          <a:chExt cx="0" cy="0"/>
        </a:xfrm>
      </p:grpSpPr>
      <p:sp>
        <p:nvSpPr>
          <p:cNvPr id="15" name="Title 1"/>
          <p:cNvSpPr>
            <a:spLocks noGrp="1"/>
          </p:cNvSpPr>
          <p:nvPr>
            <p:ph type="ctrTitle"/>
          </p:nvPr>
        </p:nvSpPr>
        <p:spPr>
          <a:xfrm>
            <a:off x="908048" y="1353996"/>
            <a:ext cx="10363200" cy="697541"/>
          </a:xfrm>
        </p:spPr>
        <p:txBody>
          <a:bodyPr tIns="0" bIns="0">
            <a:noAutofit/>
          </a:bodyPr>
          <a:lstStyle>
            <a:lvl1pPr algn="l">
              <a:defRPr sz="4000" b="1">
                <a:solidFill>
                  <a:schemeClr val="tx1"/>
                </a:solidFill>
                <a:latin typeface="Gill Sans" charset="0"/>
                <a:ea typeface="Gill Sans" charset="0"/>
                <a:cs typeface="Gill Sans" charset="0"/>
              </a:defRPr>
            </a:lvl1pPr>
          </a:lstStyle>
          <a:p>
            <a:r>
              <a:rPr lang="nb-NO"/>
              <a:t>Klikk for å redigere tittelstil</a:t>
            </a:r>
            <a:endParaRPr lang="nb-NO" dirty="0"/>
          </a:p>
        </p:txBody>
      </p:sp>
      <p:sp>
        <p:nvSpPr>
          <p:cNvPr id="16" name="Subtitle 2"/>
          <p:cNvSpPr>
            <a:spLocks noGrp="1"/>
          </p:cNvSpPr>
          <p:nvPr>
            <p:ph type="subTitle" idx="1" hasCustomPrompt="1"/>
          </p:nvPr>
        </p:nvSpPr>
        <p:spPr>
          <a:xfrm>
            <a:off x="908048" y="2051537"/>
            <a:ext cx="10363200" cy="683184"/>
          </a:xfrm>
        </p:spPr>
        <p:txBody>
          <a:bodyPr tIns="0" bIns="0">
            <a:noAutofit/>
          </a:bodyPr>
          <a:lstStyle>
            <a:lvl1pPr marL="609585" indent="-609585" algn="l">
              <a:spcBef>
                <a:spcPts val="0"/>
              </a:spcBef>
              <a:buClr>
                <a:srgbClr val="FF0506"/>
              </a:buClr>
              <a:buFont typeface="Arial" panose="020B0604020202020204" pitchFamily="34" charset="0"/>
              <a:buChar char="•"/>
              <a:defRPr sz="3467" b="0">
                <a:solidFill>
                  <a:srgbClr val="333F48"/>
                </a:solidFill>
                <a:latin typeface="Garamond" charset="0"/>
                <a:ea typeface="Garamond" charset="0"/>
                <a:cs typeface="Garamond"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nb-NO" dirty="0"/>
              <a:t>Klikk for å redigere tekststiler i malen</a:t>
            </a:r>
          </a:p>
        </p:txBody>
      </p:sp>
      <p:sp>
        <p:nvSpPr>
          <p:cNvPr id="8" name="Rectangle 7"/>
          <p:cNvSpPr/>
          <p:nvPr userDrawn="1"/>
        </p:nvSpPr>
        <p:spPr>
          <a:xfrm>
            <a:off x="-12701" y="5600702"/>
            <a:ext cx="12204700" cy="130087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nb-NO" sz="2400">
              <a:solidFill>
                <a:srgbClr val="009639"/>
              </a:solidFill>
            </a:endParaRPr>
          </a:p>
        </p:txBody>
      </p:sp>
    </p:spTree>
    <p:extLst>
      <p:ext uri="{BB962C8B-B14F-4D97-AF65-F5344CB8AC3E}">
        <p14:creationId xmlns:p14="http://schemas.microsoft.com/office/powerpoint/2010/main" val="101924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med bilde">
    <p:bg>
      <p:bgPr>
        <a:solidFill>
          <a:schemeClr val="bg1">
            <a:alpha val="89000"/>
          </a:schemeClr>
        </a:solidFill>
        <a:effectLst/>
      </p:bgPr>
    </p:bg>
    <p:spTree>
      <p:nvGrpSpPr>
        <p:cNvPr id="1" name=""/>
        <p:cNvGrpSpPr/>
        <p:nvPr/>
      </p:nvGrpSpPr>
      <p:grpSpPr>
        <a:xfrm>
          <a:off x="0" y="0"/>
          <a:ext cx="0" cy="0"/>
          <a:chOff x="0" y="0"/>
          <a:chExt cx="0" cy="0"/>
        </a:xfrm>
      </p:grpSpPr>
      <p:sp>
        <p:nvSpPr>
          <p:cNvPr id="5" name="Plassholder for bilde 10">
            <a:extLst>
              <a:ext uri="{FF2B5EF4-FFF2-40B4-BE49-F238E27FC236}">
                <a16:creationId xmlns:a16="http://schemas.microsoft.com/office/drawing/2014/main" id="{C614174E-402A-DB47-A74E-4757B073F337}"/>
              </a:ext>
            </a:extLst>
          </p:cNvPr>
          <p:cNvSpPr>
            <a:spLocks noGrp="1"/>
          </p:cNvSpPr>
          <p:nvPr>
            <p:ph type="pic" sz="quarter" idx="10"/>
          </p:nvPr>
        </p:nvSpPr>
        <p:spPr>
          <a:xfrm>
            <a:off x="0" y="-45413"/>
            <a:ext cx="12192000" cy="4617414"/>
          </a:xfrm>
          <a:prstGeom prst="rect">
            <a:avLst/>
          </a:prstGeom>
        </p:spPr>
        <p:txBody>
          <a:bodyPr anchor="ctr"/>
          <a:lstStyle>
            <a:lvl1pPr marL="0" indent="0" algn="ctr">
              <a:buNone/>
              <a:defRPr b="0">
                <a:latin typeface="Arial" charset="0"/>
                <a:ea typeface="Arial" charset="0"/>
                <a:cs typeface="Arial" charset="0"/>
              </a:defRPr>
            </a:lvl1pPr>
          </a:lstStyle>
          <a:p>
            <a:r>
              <a:rPr lang="nb-NO"/>
              <a:t>Klikk på ikonet for å legge til et bilde</a:t>
            </a:r>
            <a:endParaRPr lang="nb-NO" dirty="0"/>
          </a:p>
        </p:txBody>
      </p:sp>
      <p:sp>
        <p:nvSpPr>
          <p:cNvPr id="2" name="Tittel 1"/>
          <p:cNvSpPr>
            <a:spLocks noGrp="1"/>
          </p:cNvSpPr>
          <p:nvPr>
            <p:ph type="ctrTitle"/>
          </p:nvPr>
        </p:nvSpPr>
        <p:spPr>
          <a:xfrm>
            <a:off x="618259" y="4990014"/>
            <a:ext cx="10035927" cy="939721"/>
          </a:xfrm>
        </p:spPr>
        <p:txBody>
          <a:bodyPr anchor="b">
            <a:normAutofit/>
          </a:bodyPr>
          <a:lstStyle>
            <a:lvl1pPr algn="l">
              <a:defRPr sz="4000"/>
            </a:lvl1pPr>
          </a:lstStyle>
          <a:p>
            <a:r>
              <a:rPr lang="nb-NO"/>
              <a:t>Klikk for å redigere tittelstil</a:t>
            </a:r>
            <a:endParaRPr lang="nb-NO" dirty="0"/>
          </a:p>
        </p:txBody>
      </p:sp>
      <p:sp>
        <p:nvSpPr>
          <p:cNvPr id="6" name="Undertittel 2">
            <a:extLst>
              <a:ext uri="{FF2B5EF4-FFF2-40B4-BE49-F238E27FC236}">
                <a16:creationId xmlns:a16="http://schemas.microsoft.com/office/drawing/2014/main" id="{09795B0A-6A01-D743-9AFA-ADAA8FABBDFE}"/>
              </a:ext>
            </a:extLst>
          </p:cNvPr>
          <p:cNvSpPr>
            <a:spLocks noGrp="1"/>
          </p:cNvSpPr>
          <p:nvPr>
            <p:ph type="subTitle" idx="1"/>
          </p:nvPr>
        </p:nvSpPr>
        <p:spPr>
          <a:xfrm>
            <a:off x="618260" y="5929736"/>
            <a:ext cx="10035926" cy="568483"/>
          </a:xfrm>
          <a:prstGeom prst="rect">
            <a:avLst/>
          </a:prstGeom>
        </p:spPr>
        <p:txBody>
          <a:bodyPr>
            <a:normAutofit/>
          </a:bodyPr>
          <a:lstStyle>
            <a:lvl1pPr marL="0" indent="0" algn="l">
              <a:buNone/>
              <a:defRPr sz="2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pic>
        <p:nvPicPr>
          <p:cNvPr id="7" name="Bilde 6">
            <a:extLst>
              <a:ext uri="{FF2B5EF4-FFF2-40B4-BE49-F238E27FC236}">
                <a16:creationId xmlns:a16="http://schemas.microsoft.com/office/drawing/2014/main" id="{49F6FB83-A012-0B4C-94E5-ECD2E6A44C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4327" y="5136229"/>
            <a:ext cx="915898" cy="1061694"/>
          </a:xfrm>
          <a:prstGeom prst="rect">
            <a:avLst/>
          </a:prstGeom>
        </p:spPr>
      </p:pic>
      <p:pic>
        <p:nvPicPr>
          <p:cNvPr id="10" name="Bilde 9">
            <a:extLst>
              <a:ext uri="{FF2B5EF4-FFF2-40B4-BE49-F238E27FC236}">
                <a16:creationId xmlns:a16="http://schemas.microsoft.com/office/drawing/2014/main" id="{84DCA5A0-DAAF-8A4D-BBAC-52733E00477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1993"/>
          <a:stretch/>
        </p:blipFill>
        <p:spPr>
          <a:xfrm>
            <a:off x="-9831" y="1750175"/>
            <a:ext cx="1086198" cy="3312891"/>
          </a:xfrm>
          <a:prstGeom prst="rect">
            <a:avLst/>
          </a:prstGeom>
        </p:spPr>
      </p:pic>
    </p:spTree>
    <p:extLst>
      <p:ext uri="{BB962C8B-B14F-4D97-AF65-F5344CB8AC3E}">
        <p14:creationId xmlns:p14="http://schemas.microsoft.com/office/powerpoint/2010/main" val="8779756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vileside / Kapittelinndeling">
    <p:spTree>
      <p:nvGrpSpPr>
        <p:cNvPr id="1" name=""/>
        <p:cNvGrpSpPr/>
        <p:nvPr/>
      </p:nvGrpSpPr>
      <p:grpSpPr>
        <a:xfrm>
          <a:off x="0" y="0"/>
          <a:ext cx="0" cy="0"/>
          <a:chOff x="0" y="0"/>
          <a:chExt cx="0" cy="0"/>
        </a:xfrm>
      </p:grpSpPr>
      <p:sp>
        <p:nvSpPr>
          <p:cNvPr id="4" name="Rektangel 3"/>
          <p:cNvSpPr/>
          <p:nvPr userDrawn="1"/>
        </p:nvSpPr>
        <p:spPr>
          <a:xfrm>
            <a:off x="-9831" y="0"/>
            <a:ext cx="12201831" cy="6858000"/>
          </a:xfrm>
          <a:prstGeom prst="rect">
            <a:avLst/>
          </a:prstGeom>
          <a:solidFill>
            <a:srgbClr val="C0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nb-NO"/>
          </a:p>
        </p:txBody>
      </p:sp>
      <p:pic>
        <p:nvPicPr>
          <p:cNvPr id="5" name="Bild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39782" y="453616"/>
            <a:ext cx="628036" cy="728009"/>
          </a:xfrm>
          <a:prstGeom prst="rect">
            <a:avLst/>
          </a:prstGeom>
        </p:spPr>
      </p:pic>
      <p:sp>
        <p:nvSpPr>
          <p:cNvPr id="2" name="Tittel 1"/>
          <p:cNvSpPr>
            <a:spLocks noGrp="1"/>
          </p:cNvSpPr>
          <p:nvPr>
            <p:ph type="title"/>
          </p:nvPr>
        </p:nvSpPr>
        <p:spPr>
          <a:xfrm>
            <a:off x="1912092" y="610932"/>
            <a:ext cx="9452593" cy="2852737"/>
          </a:xfrm>
        </p:spPr>
        <p:txBody>
          <a:bodyPr anchor="b">
            <a:normAutofit/>
          </a:bodyPr>
          <a:lstStyle>
            <a:lvl1pPr algn="ctr">
              <a:defRPr sz="4800">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1907176" y="3620985"/>
            <a:ext cx="9452593" cy="1500187"/>
          </a:xfrm>
          <a:prstGeom prst="rect">
            <a:avLst/>
          </a:prstGeo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10" name="Bilde 9">
            <a:extLst>
              <a:ext uri="{FF2B5EF4-FFF2-40B4-BE49-F238E27FC236}">
                <a16:creationId xmlns:a16="http://schemas.microsoft.com/office/drawing/2014/main" id="{84DCA5A0-DAAF-8A4D-BBAC-52733E00477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1993"/>
          <a:stretch/>
        </p:blipFill>
        <p:spPr>
          <a:xfrm>
            <a:off x="-9831" y="1750175"/>
            <a:ext cx="1086198" cy="3312891"/>
          </a:xfrm>
          <a:prstGeom prst="rect">
            <a:avLst/>
          </a:prstGeom>
        </p:spPr>
      </p:pic>
    </p:spTree>
    <p:extLst>
      <p:ext uri="{BB962C8B-B14F-4D97-AF65-F5344CB8AC3E}">
        <p14:creationId xmlns:p14="http://schemas.microsoft.com/office/powerpoint/2010/main" val="396330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ks venste">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32F7F58A-510C-2D43-8737-525421A2C421}"/>
              </a:ext>
            </a:extLst>
          </p:cNvPr>
          <p:cNvSpPr/>
          <p:nvPr userDrawn="1"/>
        </p:nvSpPr>
        <p:spPr>
          <a:xfrm>
            <a:off x="696734" y="872613"/>
            <a:ext cx="5314154" cy="5201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Bilde 9">
            <a:extLst>
              <a:ext uri="{FF2B5EF4-FFF2-40B4-BE49-F238E27FC236}">
                <a16:creationId xmlns:a16="http://schemas.microsoft.com/office/drawing/2014/main" id="{84DCA5A0-DAAF-8A4D-BBAC-52733E0047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5616"/>
          <a:stretch/>
        </p:blipFill>
        <p:spPr>
          <a:xfrm>
            <a:off x="665283" y="1750175"/>
            <a:ext cx="411083" cy="3312891"/>
          </a:xfrm>
          <a:prstGeom prst="rect">
            <a:avLst/>
          </a:prstGeom>
        </p:spPr>
      </p:pic>
      <p:sp>
        <p:nvSpPr>
          <p:cNvPr id="11" name="Plassholder for innhold 3">
            <a:extLst>
              <a:ext uri="{FF2B5EF4-FFF2-40B4-BE49-F238E27FC236}">
                <a16:creationId xmlns:a16="http://schemas.microsoft.com/office/drawing/2014/main" id="{24105AA8-977A-8A43-8D3A-371E328A04C7}"/>
              </a:ext>
            </a:extLst>
          </p:cNvPr>
          <p:cNvSpPr>
            <a:spLocks noGrp="1"/>
          </p:cNvSpPr>
          <p:nvPr>
            <p:ph sz="half" idx="2" hasCustomPrompt="1"/>
          </p:nvPr>
        </p:nvSpPr>
        <p:spPr>
          <a:xfrm>
            <a:off x="6333522" y="872613"/>
            <a:ext cx="5314154" cy="5201060"/>
          </a:xfrm>
          <a:prstGeom prst="rect">
            <a:avLst/>
          </a:prstGeom>
          <a:noFill/>
        </p:spPr>
        <p:txBody>
          <a:bodyPr anchor="ctr">
            <a:normAutofit/>
          </a:bodyPr>
          <a:lstStyle>
            <a:lvl1pPr marL="685800" indent="-685800" algn="l">
              <a:buFont typeface="Arial" charset="0"/>
              <a:buChar char="•"/>
              <a:defRPr sz="5000" b="0" i="0">
                <a:solidFill>
                  <a:schemeClr val="tx1"/>
                </a:solidFill>
                <a:latin typeface="Gill Sans" charset="0"/>
                <a:ea typeface="Gill Sans" charset="0"/>
                <a:cs typeface="Gill Sans"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a:t>
            </a:r>
            <a:br>
              <a:rPr lang="nb-NO" dirty="0"/>
            </a:br>
            <a:r>
              <a:rPr lang="nb-NO" dirty="0"/>
              <a:t>å redigere </a:t>
            </a:r>
            <a:br>
              <a:rPr lang="nb-NO" dirty="0"/>
            </a:br>
            <a:r>
              <a:rPr lang="nb-NO" dirty="0"/>
              <a:t>tekststiler </a:t>
            </a:r>
            <a:br>
              <a:rPr lang="nb-NO" dirty="0"/>
            </a:br>
            <a:r>
              <a:rPr lang="nb-NO" dirty="0"/>
              <a:t>i malen</a:t>
            </a:r>
          </a:p>
        </p:txBody>
      </p:sp>
      <p:sp>
        <p:nvSpPr>
          <p:cNvPr id="12" name="Plassholder for innhold 3">
            <a:extLst>
              <a:ext uri="{FF2B5EF4-FFF2-40B4-BE49-F238E27FC236}">
                <a16:creationId xmlns:a16="http://schemas.microsoft.com/office/drawing/2014/main" id="{2AA1BD41-7AE6-8A4E-A47D-B6698FA88893}"/>
              </a:ext>
            </a:extLst>
          </p:cNvPr>
          <p:cNvSpPr>
            <a:spLocks noGrp="1"/>
          </p:cNvSpPr>
          <p:nvPr>
            <p:ph sz="half" idx="10" hasCustomPrompt="1"/>
          </p:nvPr>
        </p:nvSpPr>
        <p:spPr>
          <a:xfrm>
            <a:off x="696734" y="872613"/>
            <a:ext cx="5314154" cy="5201060"/>
          </a:xfrm>
          <a:prstGeom prst="rect">
            <a:avLst/>
          </a:prstGeom>
          <a:noFill/>
        </p:spPr>
        <p:txBody>
          <a:bodyPr anchor="ctr">
            <a:normAutofit/>
          </a:bodyPr>
          <a:lstStyle>
            <a:lvl1pPr marL="0" indent="0" algn="ctr">
              <a:buNone/>
              <a:defRPr sz="5000" b="1">
                <a:solidFill>
                  <a:schemeClr val="bg1"/>
                </a:solidFill>
                <a:latin typeface="Garamond" panose="02020404030301010803" pitchFamily="18"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a:t>
            </a:r>
            <a:br>
              <a:rPr lang="nb-NO" dirty="0"/>
            </a:br>
            <a:r>
              <a:rPr lang="nb-NO" dirty="0"/>
              <a:t>å redigere </a:t>
            </a:r>
            <a:br>
              <a:rPr lang="nb-NO" dirty="0"/>
            </a:br>
            <a:r>
              <a:rPr lang="nb-NO" dirty="0"/>
              <a:t>tekststiler </a:t>
            </a:r>
            <a:br>
              <a:rPr lang="nb-NO" dirty="0"/>
            </a:br>
            <a:r>
              <a:rPr lang="nb-NO" dirty="0"/>
              <a:t>i malen</a:t>
            </a:r>
          </a:p>
        </p:txBody>
      </p:sp>
    </p:spTree>
    <p:extLst>
      <p:ext uri="{BB962C8B-B14F-4D97-AF65-F5344CB8AC3E}">
        <p14:creationId xmlns:p14="http://schemas.microsoft.com/office/powerpoint/2010/main" val="231998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o deler m/ farge høyre">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17D77DA3-3AFE-ED44-BB8C-2CB5B4C5AD36}"/>
              </a:ext>
            </a:extLst>
          </p:cNvPr>
          <p:cNvSpPr/>
          <p:nvPr userDrawn="1"/>
        </p:nvSpPr>
        <p:spPr>
          <a:xfrm>
            <a:off x="6333522" y="872613"/>
            <a:ext cx="5314154" cy="5201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Plassholder for innhold 3">
            <a:extLst>
              <a:ext uri="{FF2B5EF4-FFF2-40B4-BE49-F238E27FC236}">
                <a16:creationId xmlns:a16="http://schemas.microsoft.com/office/drawing/2014/main" id="{16854803-BD58-CB44-9D1D-5D2BF644EDB5}"/>
              </a:ext>
            </a:extLst>
          </p:cNvPr>
          <p:cNvSpPr>
            <a:spLocks noGrp="1"/>
          </p:cNvSpPr>
          <p:nvPr>
            <p:ph sz="half" idx="2" hasCustomPrompt="1"/>
          </p:nvPr>
        </p:nvSpPr>
        <p:spPr>
          <a:xfrm>
            <a:off x="6333522" y="872613"/>
            <a:ext cx="5314154" cy="5201060"/>
          </a:xfrm>
          <a:prstGeom prst="rect">
            <a:avLst/>
          </a:prstGeom>
          <a:noFill/>
        </p:spPr>
        <p:txBody>
          <a:bodyPr anchor="ctr">
            <a:normAutofit/>
          </a:bodyPr>
          <a:lstStyle>
            <a:lvl1pPr marL="0" indent="0" algn="ctr">
              <a:buNone/>
              <a:defRPr sz="5000" b="1">
                <a:solidFill>
                  <a:schemeClr val="bg1"/>
                </a:solidFill>
                <a:latin typeface="Garamond" panose="02020404030301010803" pitchFamily="18"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a:t>
            </a:r>
            <a:br>
              <a:rPr lang="nb-NO" dirty="0"/>
            </a:br>
            <a:r>
              <a:rPr lang="nb-NO" dirty="0"/>
              <a:t>å redigere </a:t>
            </a:r>
            <a:br>
              <a:rPr lang="nb-NO" dirty="0"/>
            </a:br>
            <a:r>
              <a:rPr lang="nb-NO" dirty="0"/>
              <a:t>tekststiler </a:t>
            </a:r>
            <a:br>
              <a:rPr lang="nb-NO" dirty="0"/>
            </a:br>
            <a:r>
              <a:rPr lang="nb-NO" dirty="0"/>
              <a:t>i malen</a:t>
            </a:r>
          </a:p>
        </p:txBody>
      </p:sp>
      <p:sp>
        <p:nvSpPr>
          <p:cNvPr id="6" name="Plassholder for innhold 3">
            <a:extLst>
              <a:ext uri="{FF2B5EF4-FFF2-40B4-BE49-F238E27FC236}">
                <a16:creationId xmlns:a16="http://schemas.microsoft.com/office/drawing/2014/main" id="{24105AA8-977A-8A43-8D3A-371E328A04C7}"/>
              </a:ext>
            </a:extLst>
          </p:cNvPr>
          <p:cNvSpPr>
            <a:spLocks noGrp="1"/>
          </p:cNvSpPr>
          <p:nvPr>
            <p:ph sz="half" idx="10" hasCustomPrompt="1"/>
          </p:nvPr>
        </p:nvSpPr>
        <p:spPr>
          <a:xfrm>
            <a:off x="1076486" y="872613"/>
            <a:ext cx="4845303" cy="5201060"/>
          </a:xfrm>
          <a:prstGeom prst="rect">
            <a:avLst/>
          </a:prstGeom>
          <a:noFill/>
        </p:spPr>
        <p:txBody>
          <a:bodyPr anchor="ctr">
            <a:normAutofit/>
          </a:bodyPr>
          <a:lstStyle>
            <a:lvl1pPr marL="685800" marR="0" indent="-685800" algn="l" defTabSz="914400" rtl="0" eaLnBrk="1" fontAlgn="auto" latinLnBrk="0" hangingPunct="1">
              <a:lnSpc>
                <a:spcPct val="90000"/>
              </a:lnSpc>
              <a:spcBef>
                <a:spcPts val="1000"/>
              </a:spcBef>
              <a:spcAft>
                <a:spcPts val="0"/>
              </a:spcAft>
              <a:buClrTx/>
              <a:buSzTx/>
              <a:buFont typeface="Arial" charset="0"/>
              <a:buChar char="•"/>
              <a:tabLst/>
              <a:defRPr sz="5000" b="0" i="0">
                <a:solidFill>
                  <a:schemeClr val="tx1"/>
                </a:solidFill>
                <a:latin typeface="Gill Sans" charset="0"/>
                <a:ea typeface="Gill Sans" charset="0"/>
                <a:cs typeface="Gill Sans"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a:t>
            </a:r>
            <a:br>
              <a:rPr lang="nb-NO" dirty="0"/>
            </a:br>
            <a:r>
              <a:rPr lang="nb-NO" dirty="0"/>
              <a:t>å redigere </a:t>
            </a:r>
            <a:br>
              <a:rPr lang="nb-NO" dirty="0"/>
            </a:br>
            <a:r>
              <a:rPr lang="nb-NO" dirty="0"/>
              <a:t>tekststiler </a:t>
            </a:r>
            <a:br>
              <a:rPr lang="nb-NO" dirty="0"/>
            </a:br>
            <a:r>
              <a:rPr lang="nb-NO" dirty="0"/>
              <a:t>i malen</a:t>
            </a:r>
          </a:p>
        </p:txBody>
      </p:sp>
      <p:pic>
        <p:nvPicPr>
          <p:cNvPr id="7" name="Bilde 6">
            <a:extLst>
              <a:ext uri="{FF2B5EF4-FFF2-40B4-BE49-F238E27FC236}">
                <a16:creationId xmlns:a16="http://schemas.microsoft.com/office/drawing/2014/main" id="{150F4748-AED7-DE49-9E14-AC36DD0188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3136" t="1783" r="-3" b="-15317"/>
          <a:stretch/>
        </p:blipFill>
        <p:spPr>
          <a:xfrm>
            <a:off x="0" y="1776299"/>
            <a:ext cx="1076487" cy="3840728"/>
          </a:xfrm>
          <a:prstGeom prst="rect">
            <a:avLst/>
          </a:prstGeom>
        </p:spPr>
      </p:pic>
    </p:spTree>
    <p:extLst>
      <p:ext uri="{BB962C8B-B14F-4D97-AF65-F5344CB8AC3E}">
        <p14:creationId xmlns:p14="http://schemas.microsoft.com/office/powerpoint/2010/main" val="72513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innhold rø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D92CF51F-427D-AB47-BBC4-23C80066FF91}"/>
              </a:ext>
            </a:extLst>
          </p:cNvPr>
          <p:cNvSpPr/>
          <p:nvPr userDrawn="1"/>
        </p:nvSpPr>
        <p:spPr>
          <a:xfrm>
            <a:off x="-67733" y="0"/>
            <a:ext cx="12259733" cy="6858000"/>
          </a:xfrm>
          <a:prstGeom prst="rect">
            <a:avLst/>
          </a:prstGeom>
          <a:solidFill>
            <a:srgbClr val="C0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nb-NO"/>
          </a:p>
        </p:txBody>
      </p:sp>
      <p:sp>
        <p:nvSpPr>
          <p:cNvPr id="11" name="Tittel 1">
            <a:extLst>
              <a:ext uri="{FF2B5EF4-FFF2-40B4-BE49-F238E27FC236}">
                <a16:creationId xmlns:a16="http://schemas.microsoft.com/office/drawing/2014/main" id="{66AA460B-A23D-2F42-B7F4-89A0A21DD125}"/>
              </a:ext>
            </a:extLst>
          </p:cNvPr>
          <p:cNvSpPr>
            <a:spLocks noGrp="1"/>
          </p:cNvSpPr>
          <p:nvPr>
            <p:ph type="title"/>
          </p:nvPr>
        </p:nvSpPr>
        <p:spPr>
          <a:xfrm>
            <a:off x="1648096" y="1606041"/>
            <a:ext cx="9716589" cy="728945"/>
          </a:xfrm>
        </p:spPr>
        <p:txBody>
          <a:bodyPr/>
          <a:lstStyle>
            <a:lvl1pPr algn="l">
              <a:defRPr b="1" i="0" u="none">
                <a:solidFill>
                  <a:schemeClr val="bg1"/>
                </a:solidFill>
              </a:defRPr>
            </a:lvl1pPr>
          </a:lstStyle>
          <a:p>
            <a:r>
              <a:rPr lang="nb-NO"/>
              <a:t>Klikk for å redigere tittelstil</a:t>
            </a:r>
            <a:endParaRPr lang="nb-NO" dirty="0"/>
          </a:p>
        </p:txBody>
      </p:sp>
      <p:sp>
        <p:nvSpPr>
          <p:cNvPr id="12" name="Plassholder for innhold 2">
            <a:extLst>
              <a:ext uri="{FF2B5EF4-FFF2-40B4-BE49-F238E27FC236}">
                <a16:creationId xmlns:a16="http://schemas.microsoft.com/office/drawing/2014/main" id="{7ADCF548-C84B-9241-82A4-BACEF75F8B51}"/>
              </a:ext>
            </a:extLst>
          </p:cNvPr>
          <p:cNvSpPr>
            <a:spLocks noGrp="1"/>
          </p:cNvSpPr>
          <p:nvPr>
            <p:ph idx="1"/>
          </p:nvPr>
        </p:nvSpPr>
        <p:spPr>
          <a:xfrm>
            <a:off x="1648097" y="2481944"/>
            <a:ext cx="9716589" cy="396030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pic>
        <p:nvPicPr>
          <p:cNvPr id="7" name="Bilde 6">
            <a:extLst>
              <a:ext uri="{FF2B5EF4-FFF2-40B4-BE49-F238E27FC236}">
                <a16:creationId xmlns:a16="http://schemas.microsoft.com/office/drawing/2014/main" id="{84DCA5A0-DAAF-8A4D-BBAC-52733E0047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1993"/>
          <a:stretch/>
        </p:blipFill>
        <p:spPr>
          <a:xfrm>
            <a:off x="-9831" y="1750175"/>
            <a:ext cx="1086198" cy="3312891"/>
          </a:xfrm>
          <a:prstGeom prst="rect">
            <a:avLst/>
          </a:prstGeom>
        </p:spPr>
      </p:pic>
      <p:pic>
        <p:nvPicPr>
          <p:cNvPr id="13" name="Bilde 12">
            <a:extLst>
              <a:ext uri="{FF2B5EF4-FFF2-40B4-BE49-F238E27FC236}">
                <a16:creationId xmlns:a16="http://schemas.microsoft.com/office/drawing/2014/main" id="{04FECB73-9D2C-AB46-B054-1C098E9BB4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7970" y="2117939"/>
            <a:ext cx="628036" cy="728009"/>
          </a:xfrm>
          <a:prstGeom prst="rect">
            <a:avLst/>
          </a:prstGeom>
        </p:spPr>
      </p:pic>
    </p:spTree>
    <p:extLst>
      <p:ext uri="{BB962C8B-B14F-4D97-AF65-F5344CB8AC3E}">
        <p14:creationId xmlns:p14="http://schemas.microsoft.com/office/powerpoint/2010/main" val="74148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nhold en del">
    <p:spTree>
      <p:nvGrpSpPr>
        <p:cNvPr id="1" name=""/>
        <p:cNvGrpSpPr/>
        <p:nvPr/>
      </p:nvGrpSpPr>
      <p:grpSpPr>
        <a:xfrm>
          <a:off x="0" y="0"/>
          <a:ext cx="0" cy="0"/>
          <a:chOff x="0" y="0"/>
          <a:chExt cx="0" cy="0"/>
        </a:xfrm>
      </p:grpSpPr>
      <p:sp>
        <p:nvSpPr>
          <p:cNvPr id="10" name="Plassholder for innhold 5">
            <a:extLst>
              <a:ext uri="{FF2B5EF4-FFF2-40B4-BE49-F238E27FC236}">
                <a16:creationId xmlns:a16="http://schemas.microsoft.com/office/drawing/2014/main" id="{3E645192-E794-AF45-A031-B0A3E22A6F64}"/>
              </a:ext>
            </a:extLst>
          </p:cNvPr>
          <p:cNvSpPr>
            <a:spLocks noGrp="1"/>
          </p:cNvSpPr>
          <p:nvPr>
            <p:ph sz="quarter" idx="12"/>
          </p:nvPr>
        </p:nvSpPr>
        <p:spPr>
          <a:xfrm>
            <a:off x="1332411" y="1673432"/>
            <a:ext cx="10021388" cy="4351338"/>
          </a:xfrm>
          <a:prstGeom prst="rect">
            <a:avLst/>
          </a:prstGeom>
        </p:spPr>
        <p:txBody>
          <a:bodyPr anchor="t"/>
          <a:lstStyle>
            <a:lvl1pPr algn="l">
              <a:defRPr/>
            </a:lvl1pPr>
            <a:lvl2pPr algn="l">
              <a:defRPr/>
            </a:lvl2pPr>
            <a:lvl3pPr algn="l">
              <a:defRPr/>
            </a:lvl3pPr>
            <a:lvl4pPr algn="l">
              <a:defRPr/>
            </a:lvl4pPr>
            <a:lvl5pPr algn="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1332410" y="230841"/>
            <a:ext cx="10021389" cy="1325563"/>
          </a:xfrm>
        </p:spPr>
        <p:txBody>
          <a:bodyPr/>
          <a:lstStyle>
            <a:lvl1pPr algn="l">
              <a:defRPr b="1" i="0" u="none">
                <a:solidFill>
                  <a:schemeClr val="tx1"/>
                </a:solidFill>
              </a:defRPr>
            </a:lvl1pPr>
          </a:lstStyle>
          <a:p>
            <a:r>
              <a:rPr lang="nb-NO"/>
              <a:t>Klikk for å redigere tittelstil</a:t>
            </a:r>
            <a:endParaRPr lang="nb-NO" dirty="0"/>
          </a:p>
        </p:txBody>
      </p:sp>
      <p:pic>
        <p:nvPicPr>
          <p:cNvPr id="7" name="Bilde 6">
            <a:extLst>
              <a:ext uri="{FF2B5EF4-FFF2-40B4-BE49-F238E27FC236}">
                <a16:creationId xmlns:a16="http://schemas.microsoft.com/office/drawing/2014/main" id="{150F4748-AED7-DE49-9E14-AC36DD0188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3136" t="1783" r="-3" b="-15317"/>
          <a:stretch/>
        </p:blipFill>
        <p:spPr>
          <a:xfrm>
            <a:off x="0" y="1776299"/>
            <a:ext cx="1076487" cy="38407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nhold to deler">
    <p:spTree>
      <p:nvGrpSpPr>
        <p:cNvPr id="1" name=""/>
        <p:cNvGrpSpPr/>
        <p:nvPr/>
      </p:nvGrpSpPr>
      <p:grpSpPr>
        <a:xfrm>
          <a:off x="0" y="0"/>
          <a:ext cx="0" cy="0"/>
          <a:chOff x="0" y="0"/>
          <a:chExt cx="0" cy="0"/>
        </a:xfrm>
      </p:grpSpPr>
      <p:sp>
        <p:nvSpPr>
          <p:cNvPr id="10" name="Plassholder for innhold 5">
            <a:extLst>
              <a:ext uri="{FF2B5EF4-FFF2-40B4-BE49-F238E27FC236}">
                <a16:creationId xmlns:a16="http://schemas.microsoft.com/office/drawing/2014/main" id="{3E645192-E794-AF45-A031-B0A3E22A6F64}"/>
              </a:ext>
            </a:extLst>
          </p:cNvPr>
          <p:cNvSpPr>
            <a:spLocks noGrp="1"/>
          </p:cNvSpPr>
          <p:nvPr>
            <p:ph sz="quarter" idx="12"/>
          </p:nvPr>
        </p:nvSpPr>
        <p:spPr>
          <a:xfrm>
            <a:off x="1332411" y="1673432"/>
            <a:ext cx="4645055" cy="4351338"/>
          </a:xfrm>
          <a:prstGeom prst="rect">
            <a:avLst/>
          </a:prstGeom>
        </p:spPr>
        <p:txBody>
          <a:bodyPr anchor="t"/>
          <a:lstStyle>
            <a:lvl1pPr algn="l">
              <a:defRPr/>
            </a:lvl1pPr>
            <a:lvl2pPr algn="l">
              <a:defRPr/>
            </a:lvl2pPr>
            <a:lvl3pPr algn="l">
              <a:defRPr/>
            </a:lvl3pPr>
            <a:lvl4pPr algn="l">
              <a:defRPr/>
            </a:lvl4pPr>
            <a:lvl5pPr algn="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1" name="Plassholder for innhold 5">
            <a:extLst>
              <a:ext uri="{FF2B5EF4-FFF2-40B4-BE49-F238E27FC236}">
                <a16:creationId xmlns:a16="http://schemas.microsoft.com/office/drawing/2014/main" id="{368DE0A9-2298-BD49-960F-D37C9A9EDD4E}"/>
              </a:ext>
            </a:extLst>
          </p:cNvPr>
          <p:cNvSpPr>
            <a:spLocks noGrp="1"/>
          </p:cNvSpPr>
          <p:nvPr>
            <p:ph sz="quarter" idx="13"/>
          </p:nvPr>
        </p:nvSpPr>
        <p:spPr>
          <a:xfrm>
            <a:off x="6282267" y="1673432"/>
            <a:ext cx="5071533" cy="4351338"/>
          </a:xfrm>
          <a:prstGeom prst="rect">
            <a:avLst/>
          </a:prstGeom>
        </p:spPr>
        <p:txBody>
          <a:bodyPr anchor="t"/>
          <a:lstStyle>
            <a:lvl1pPr algn="l">
              <a:defRPr/>
            </a:lvl1pPr>
            <a:lvl2pPr algn="l">
              <a:defRPr/>
            </a:lvl2pPr>
            <a:lvl3pPr algn="l">
              <a:defRPr/>
            </a:lvl3pPr>
            <a:lvl4pPr algn="l">
              <a:defRPr/>
            </a:lvl4pPr>
            <a:lvl5pPr algn="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1332410" y="230841"/>
            <a:ext cx="10021389" cy="1325563"/>
          </a:xfrm>
        </p:spPr>
        <p:txBody>
          <a:bodyPr/>
          <a:lstStyle>
            <a:lvl1pPr algn="l">
              <a:defRPr b="1" i="0" u="none">
                <a:solidFill>
                  <a:schemeClr val="tx1"/>
                </a:solidFill>
              </a:defRPr>
            </a:lvl1pPr>
          </a:lstStyle>
          <a:p>
            <a:r>
              <a:rPr lang="nb-NO"/>
              <a:t>Klikk for å redigere tittelstil</a:t>
            </a:r>
            <a:endParaRPr lang="nb-NO" dirty="0"/>
          </a:p>
        </p:txBody>
      </p:sp>
      <p:pic>
        <p:nvPicPr>
          <p:cNvPr id="7" name="Bilde 6">
            <a:extLst>
              <a:ext uri="{FF2B5EF4-FFF2-40B4-BE49-F238E27FC236}">
                <a16:creationId xmlns:a16="http://schemas.microsoft.com/office/drawing/2014/main" id="{150F4748-AED7-DE49-9E14-AC36DD0188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3136" t="1783" r="-3" b="-15317"/>
          <a:stretch/>
        </p:blipFill>
        <p:spPr>
          <a:xfrm>
            <a:off x="0" y="1776299"/>
            <a:ext cx="1076487" cy="3840728"/>
          </a:xfrm>
          <a:prstGeom prst="rect">
            <a:avLst/>
          </a:prstGeom>
        </p:spPr>
      </p:pic>
    </p:spTree>
    <p:extLst>
      <p:ext uri="{BB962C8B-B14F-4D97-AF65-F5344CB8AC3E}">
        <p14:creationId xmlns:p14="http://schemas.microsoft.com/office/powerpoint/2010/main" val="428234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nhold to deler m/ overskrift">
    <p:spTree>
      <p:nvGrpSpPr>
        <p:cNvPr id="1" name=""/>
        <p:cNvGrpSpPr/>
        <p:nvPr/>
      </p:nvGrpSpPr>
      <p:grpSpPr>
        <a:xfrm>
          <a:off x="0" y="0"/>
          <a:ext cx="0" cy="0"/>
          <a:chOff x="0" y="0"/>
          <a:chExt cx="0" cy="0"/>
        </a:xfrm>
      </p:grpSpPr>
      <p:sp>
        <p:nvSpPr>
          <p:cNvPr id="10" name="Plassholder for innhold 5">
            <a:extLst>
              <a:ext uri="{FF2B5EF4-FFF2-40B4-BE49-F238E27FC236}">
                <a16:creationId xmlns:a16="http://schemas.microsoft.com/office/drawing/2014/main" id="{3E645192-E794-AF45-A031-B0A3E22A6F64}"/>
              </a:ext>
            </a:extLst>
          </p:cNvPr>
          <p:cNvSpPr>
            <a:spLocks noGrp="1"/>
          </p:cNvSpPr>
          <p:nvPr>
            <p:ph sz="quarter" idx="12"/>
          </p:nvPr>
        </p:nvSpPr>
        <p:spPr>
          <a:xfrm>
            <a:off x="1332411" y="2404532"/>
            <a:ext cx="4645055" cy="3620237"/>
          </a:xfrm>
          <a:prstGeom prst="rect">
            <a:avLst/>
          </a:prstGeom>
        </p:spPr>
        <p:txBody>
          <a:bodyPr anchor="t"/>
          <a:lstStyle>
            <a:lvl1pPr algn="l">
              <a:defRPr/>
            </a:lvl1pPr>
            <a:lvl2pPr algn="l">
              <a:defRPr/>
            </a:lvl2pPr>
            <a:lvl3pPr algn="l">
              <a:defRPr/>
            </a:lvl3pPr>
            <a:lvl4pPr algn="l">
              <a:defRPr/>
            </a:lvl4pPr>
            <a:lvl5pPr algn="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4" name="Plassholder for innhold 5">
            <a:extLst>
              <a:ext uri="{FF2B5EF4-FFF2-40B4-BE49-F238E27FC236}">
                <a16:creationId xmlns:a16="http://schemas.microsoft.com/office/drawing/2014/main" id="{6867F8CE-432F-844E-9B05-36149B1DEDBD}"/>
              </a:ext>
            </a:extLst>
          </p:cNvPr>
          <p:cNvSpPr>
            <a:spLocks noGrp="1"/>
          </p:cNvSpPr>
          <p:nvPr>
            <p:ph sz="quarter" idx="14"/>
          </p:nvPr>
        </p:nvSpPr>
        <p:spPr>
          <a:xfrm>
            <a:off x="6290733" y="2404532"/>
            <a:ext cx="5139267" cy="3620237"/>
          </a:xfrm>
          <a:prstGeom prst="rect">
            <a:avLst/>
          </a:prstGeom>
        </p:spPr>
        <p:txBody>
          <a:bodyPr anchor="t"/>
          <a:lstStyle>
            <a:lvl1pPr algn="l">
              <a:defRPr/>
            </a:lvl1pPr>
            <a:lvl2pPr algn="l">
              <a:defRPr/>
            </a:lvl2pPr>
            <a:lvl3pPr algn="l">
              <a:defRPr/>
            </a:lvl3pPr>
            <a:lvl4pPr algn="l">
              <a:defRPr/>
            </a:lvl4pPr>
            <a:lvl5pPr algn="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6" name="Tittel 1">
            <a:extLst>
              <a:ext uri="{FF2B5EF4-FFF2-40B4-BE49-F238E27FC236}">
                <a16:creationId xmlns:a16="http://schemas.microsoft.com/office/drawing/2014/main" id="{631C04E5-AB2B-344C-A160-5AE6EF7F0769}"/>
              </a:ext>
            </a:extLst>
          </p:cNvPr>
          <p:cNvSpPr>
            <a:spLocks noGrp="1"/>
          </p:cNvSpPr>
          <p:nvPr>
            <p:ph type="title"/>
          </p:nvPr>
        </p:nvSpPr>
        <p:spPr>
          <a:xfrm>
            <a:off x="1332411" y="215982"/>
            <a:ext cx="10259676" cy="1325563"/>
          </a:xfrm>
        </p:spPr>
        <p:txBody>
          <a:bodyPr/>
          <a:lstStyle>
            <a:lvl1pPr algn="l">
              <a:defRPr b="1" i="0" u="none">
                <a:solidFill>
                  <a:schemeClr val="tx1"/>
                </a:solidFill>
              </a:defRPr>
            </a:lvl1pPr>
          </a:lstStyle>
          <a:p>
            <a:r>
              <a:rPr lang="nb-NO"/>
              <a:t>Klikk for å redigere tittelstil</a:t>
            </a:r>
            <a:endParaRPr lang="nb-NO" dirty="0"/>
          </a:p>
        </p:txBody>
      </p:sp>
      <p:sp>
        <p:nvSpPr>
          <p:cNvPr id="19" name="Plassholder for tekst 6">
            <a:extLst>
              <a:ext uri="{FF2B5EF4-FFF2-40B4-BE49-F238E27FC236}">
                <a16:creationId xmlns:a16="http://schemas.microsoft.com/office/drawing/2014/main" id="{6BEBBB34-DF82-8A42-B70F-9A3B15CEEB35}"/>
              </a:ext>
            </a:extLst>
          </p:cNvPr>
          <p:cNvSpPr>
            <a:spLocks noGrp="1"/>
          </p:cNvSpPr>
          <p:nvPr>
            <p:ph type="body" sz="quarter" idx="10"/>
          </p:nvPr>
        </p:nvSpPr>
        <p:spPr>
          <a:xfrm>
            <a:off x="1332411" y="1730261"/>
            <a:ext cx="4730251" cy="465667"/>
          </a:xfrm>
        </p:spPr>
        <p:txBody>
          <a:bodyPr>
            <a:noAutofit/>
          </a:bodyPr>
          <a:lstStyle>
            <a:lvl1pPr marL="0" indent="0">
              <a:buNone/>
              <a:defRPr sz="3000" b="1">
                <a:latin typeface="Garamond" panose="02020404030301010803" pitchFamily="18" charset="0"/>
              </a:defRPr>
            </a:lvl1pPr>
            <a:lvl2pPr marL="457200" indent="0">
              <a:buNone/>
              <a:defRPr sz="3000" b="1">
                <a:latin typeface="Garamond" panose="02020404030301010803" pitchFamily="18" charset="0"/>
              </a:defRPr>
            </a:lvl2pPr>
            <a:lvl3pPr marL="914400" indent="0">
              <a:buNone/>
              <a:defRPr sz="3000" b="1">
                <a:latin typeface="Garamond" panose="02020404030301010803" pitchFamily="18" charset="0"/>
              </a:defRPr>
            </a:lvl3pPr>
            <a:lvl4pPr marL="1371600" indent="0">
              <a:buNone/>
              <a:defRPr sz="3000" b="1">
                <a:latin typeface="Garamond" panose="02020404030301010803" pitchFamily="18" charset="0"/>
              </a:defRPr>
            </a:lvl4pPr>
            <a:lvl5pPr marL="1828800" indent="0">
              <a:buNone/>
              <a:defRPr sz="3000" b="1">
                <a:latin typeface="Garamond" panose="02020404030301010803" pitchFamily="18" charset="0"/>
              </a:defRPr>
            </a:lvl5pPr>
          </a:lstStyle>
          <a:p>
            <a:pPr lvl="0"/>
            <a:r>
              <a:rPr lang="nb-NO"/>
              <a:t>Klikk for å redigere tekststiler i malen</a:t>
            </a:r>
          </a:p>
        </p:txBody>
      </p:sp>
      <p:sp>
        <p:nvSpPr>
          <p:cNvPr id="20" name="Plassholder for tekst 6">
            <a:extLst>
              <a:ext uri="{FF2B5EF4-FFF2-40B4-BE49-F238E27FC236}">
                <a16:creationId xmlns:a16="http://schemas.microsoft.com/office/drawing/2014/main" id="{78543196-CD03-E84F-9AC9-99E547355659}"/>
              </a:ext>
            </a:extLst>
          </p:cNvPr>
          <p:cNvSpPr>
            <a:spLocks noGrp="1"/>
          </p:cNvSpPr>
          <p:nvPr>
            <p:ph type="body" sz="quarter" idx="15"/>
          </p:nvPr>
        </p:nvSpPr>
        <p:spPr>
          <a:xfrm>
            <a:off x="6290733" y="1730261"/>
            <a:ext cx="5224463" cy="465667"/>
          </a:xfrm>
        </p:spPr>
        <p:txBody>
          <a:bodyPr>
            <a:noAutofit/>
          </a:bodyPr>
          <a:lstStyle>
            <a:lvl1pPr marL="0" indent="0">
              <a:buNone/>
              <a:defRPr sz="3000" b="1">
                <a:latin typeface="Garamond" panose="02020404030301010803" pitchFamily="18" charset="0"/>
              </a:defRPr>
            </a:lvl1pPr>
            <a:lvl2pPr marL="457200" indent="0">
              <a:buNone/>
              <a:defRPr sz="3000" b="1">
                <a:latin typeface="Garamond" panose="02020404030301010803" pitchFamily="18" charset="0"/>
              </a:defRPr>
            </a:lvl2pPr>
            <a:lvl3pPr marL="914400" indent="0">
              <a:buNone/>
              <a:defRPr sz="3000" b="1">
                <a:latin typeface="Garamond" panose="02020404030301010803" pitchFamily="18" charset="0"/>
              </a:defRPr>
            </a:lvl3pPr>
            <a:lvl4pPr marL="1371600" indent="0">
              <a:buNone/>
              <a:defRPr sz="3000" b="1">
                <a:latin typeface="Garamond" panose="02020404030301010803" pitchFamily="18" charset="0"/>
              </a:defRPr>
            </a:lvl4pPr>
            <a:lvl5pPr marL="1828800" indent="0">
              <a:buNone/>
              <a:defRPr sz="3000" b="1">
                <a:latin typeface="Garamond" panose="02020404030301010803" pitchFamily="18" charset="0"/>
              </a:defRPr>
            </a:lvl5pPr>
          </a:lstStyle>
          <a:p>
            <a:pPr lvl="0"/>
            <a:r>
              <a:rPr lang="nb-NO"/>
              <a:t>Klikk for å redigere tekststiler i malen</a:t>
            </a:r>
          </a:p>
        </p:txBody>
      </p:sp>
      <p:pic>
        <p:nvPicPr>
          <p:cNvPr id="9" name="Bilde 8">
            <a:extLst>
              <a:ext uri="{FF2B5EF4-FFF2-40B4-BE49-F238E27FC236}">
                <a16:creationId xmlns:a16="http://schemas.microsoft.com/office/drawing/2014/main" id="{150F4748-AED7-DE49-9E14-AC36DD0188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3136" t="1783" r="-3" b="-15317"/>
          <a:stretch/>
        </p:blipFill>
        <p:spPr>
          <a:xfrm>
            <a:off x="0" y="1776299"/>
            <a:ext cx="1076487" cy="3840728"/>
          </a:xfrm>
          <a:prstGeom prst="rect">
            <a:avLst/>
          </a:prstGeom>
        </p:spPr>
      </p:pic>
    </p:spTree>
    <p:extLst>
      <p:ext uri="{BB962C8B-B14F-4D97-AF65-F5344CB8AC3E}">
        <p14:creationId xmlns:p14="http://schemas.microsoft.com/office/powerpoint/2010/main" val="216285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Plassholder for tittel 1">
            <a:extLst>
              <a:ext uri="{FF2B5EF4-FFF2-40B4-BE49-F238E27FC236}">
                <a16:creationId xmlns:a16="http://schemas.microsoft.com/office/drawing/2014/main" id="{B391C282-E515-0F4D-B0EB-DD11A8FEB1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dirty="0"/>
              <a:t>Klikk for å redigere tittelstil</a:t>
            </a:r>
          </a:p>
        </p:txBody>
      </p:sp>
      <p:sp>
        <p:nvSpPr>
          <p:cNvPr id="8" name="Plassholder for tekst 2">
            <a:extLst>
              <a:ext uri="{FF2B5EF4-FFF2-40B4-BE49-F238E27FC236}">
                <a16:creationId xmlns:a16="http://schemas.microsoft.com/office/drawing/2014/main" id="{1BD14F5D-FAA8-6942-9AAD-0DD9E3AB3C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3334112976"/>
      </p:ext>
    </p:extLst>
  </p:cSld>
  <p:clrMap bg1="lt1" tx1="dk1" bg2="lt2" tx2="dk2" accent1="accent1" accent2="accent2" accent3="accent3" accent4="accent4" accent5="accent5" accent6="accent6" hlink="hlink" folHlink="folHlink"/>
  <p:sldLayoutIdLst>
    <p:sldLayoutId id="2147483691" r:id="rId1"/>
    <p:sldLayoutId id="2147483690" r:id="rId2"/>
    <p:sldLayoutId id="2147483693" r:id="rId3"/>
    <p:sldLayoutId id="2147483694" r:id="rId4"/>
    <p:sldLayoutId id="2147483695" r:id="rId5"/>
    <p:sldLayoutId id="2147483692" r:id="rId6"/>
    <p:sldLayoutId id="2147483701" r:id="rId7"/>
    <p:sldLayoutId id="2147483699" r:id="rId8"/>
    <p:sldLayoutId id="2147483700" r:id="rId9"/>
    <p:sldLayoutId id="2147483705" r:id="rId10"/>
    <p:sldLayoutId id="2147483696" r:id="rId11"/>
    <p:sldLayoutId id="2147483698" r:id="rId12"/>
    <p:sldLayoutId id="2147483724" r:id="rId13"/>
    <p:sldLayoutId id="2147483727"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tx1"/>
          </a:solidFill>
          <a:latin typeface="Garamond" panose="020204040303010108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8QI2aTxn87w"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p:txBody>
          <a:bodyPr>
            <a:normAutofit fontScale="90000"/>
          </a:bodyPr>
          <a:lstStyle/>
          <a:p>
            <a:r>
              <a:rPr lang="nb-NO" dirty="0">
                <a:hlinkClick r:id="rId3"/>
              </a:rPr>
              <a:t>https://www.youtube.com/watch?v=8QI2aTxn87w</a:t>
            </a:r>
            <a:endParaRPr lang="nb-NO" dirty="0"/>
          </a:p>
        </p:txBody>
      </p:sp>
    </p:spTree>
    <p:extLst>
      <p:ext uri="{BB962C8B-B14F-4D97-AF65-F5344CB8AC3E}">
        <p14:creationId xmlns:p14="http://schemas.microsoft.com/office/powerpoint/2010/main" val="108147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743043" y="2239947"/>
            <a:ext cx="9452593" cy="2852737"/>
          </a:xfrm>
        </p:spPr>
        <p:txBody>
          <a:bodyPr>
            <a:normAutofit fontScale="90000"/>
          </a:bodyPr>
          <a:lstStyle/>
          <a:p>
            <a:r>
              <a:rPr lang="nb-NO" b="0" dirty="0">
                <a:latin typeface="Gadugi" panose="020B0502040204020203" pitchFamily="34" charset="0"/>
                <a:ea typeface="Gadugi" panose="020B0502040204020203" pitchFamily="34" charset="0"/>
              </a:rPr>
              <a:t>Du som har deg selv meg </a:t>
            </a:r>
            <a:r>
              <a:rPr lang="nb-NO" b="0" dirty="0" err="1">
                <a:latin typeface="Gadugi" panose="020B0502040204020203" pitchFamily="34" charset="0"/>
                <a:ea typeface="Gadugi" panose="020B0502040204020203" pitchFamily="34" charset="0"/>
              </a:rPr>
              <a:t>givet</a:t>
            </a:r>
            <a:r>
              <a:rPr lang="nb-NO" b="0" dirty="0">
                <a:latin typeface="Gadugi" panose="020B0502040204020203" pitchFamily="34" charset="0"/>
                <a:ea typeface="Gadugi" panose="020B0502040204020203" pitchFamily="34" charset="0"/>
              </a:rPr>
              <a:t>,</a:t>
            </a:r>
            <a:br>
              <a:rPr lang="nb-NO"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la i deg meg elske livet,</a:t>
            </a:r>
            <a:br>
              <a:rPr lang="nb-NO"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så for deg kun hjertet banker,</a:t>
            </a:r>
            <a:br>
              <a:rPr lang="nb-NO"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så kun du i mine tanker</a:t>
            </a:r>
            <a:br>
              <a:rPr lang="nb-NO"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er den dype sammenheng.</a:t>
            </a:r>
            <a:endParaRPr lang="nb-NO" dirty="0">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397097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689255" y="2931510"/>
            <a:ext cx="9452593" cy="2852737"/>
          </a:xfrm>
        </p:spPr>
        <p:txBody>
          <a:bodyPr>
            <a:normAutofit fontScale="90000"/>
          </a:bodyPr>
          <a:lstStyle/>
          <a:p>
            <a:r>
              <a:rPr lang="nb-NO" b="0" dirty="0">
                <a:latin typeface="Gadugi" panose="020B0502040204020203" pitchFamily="34" charset="0"/>
                <a:ea typeface="Gadugi" panose="020B0502040204020203" pitchFamily="34" charset="0"/>
              </a:rPr>
              <a:t>Jesus bor i hjertet mitt</a:t>
            </a:r>
            <a:br>
              <a:rPr lang="nb-NO" b="0"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Derfor vil jeg fryde meg</a:t>
            </a:r>
            <a:br>
              <a:rPr lang="nb-NO" b="0"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Jesus bor i hjertet mitt</a:t>
            </a:r>
            <a:br>
              <a:rPr lang="nb-NO" b="0"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Han fyller meg med glede og kjærlighet</a:t>
            </a:r>
            <a:br>
              <a:rPr lang="nb-NO" b="0"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Han skapte meg akkurat slik som jeg er</a:t>
            </a:r>
            <a:br>
              <a:rPr lang="nb-NO" b="0"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og derfor vil jeg fryde meg</a:t>
            </a:r>
            <a:endParaRPr lang="nb-NO" dirty="0">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254026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743043" y="3054455"/>
            <a:ext cx="9452593" cy="2852737"/>
          </a:xfrm>
        </p:spPr>
        <p:txBody>
          <a:bodyPr>
            <a:normAutofit fontScale="90000"/>
          </a:bodyPr>
          <a:lstStyle/>
          <a:p>
            <a:r>
              <a:rPr lang="nb-NO" b="0" dirty="0">
                <a:latin typeface="Gadugi" panose="020B0502040204020203" pitchFamily="34" charset="0"/>
                <a:ea typeface="Gadugi" panose="020B0502040204020203" pitchFamily="34" charset="0"/>
              </a:rPr>
              <a:t>Om jeg er liten</a:t>
            </a:r>
            <a:br>
              <a:rPr lang="nb-NO"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Om jeg er stor</a:t>
            </a:r>
            <a:br>
              <a:rPr lang="nb-NO"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Tykk, smal eller lang</a:t>
            </a:r>
            <a:br>
              <a:rPr lang="nb-NO"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Om jeg er trist eller glad</a:t>
            </a:r>
            <a:br>
              <a:rPr lang="nb-NO"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Sur, gretten og lei</a:t>
            </a:r>
            <a:br>
              <a:rPr lang="nb-NO"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Så vet at jeg har en venn</a:t>
            </a:r>
            <a:br>
              <a:rPr lang="nb-NO"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Som elsker nettopp meg</a:t>
            </a:r>
            <a:br>
              <a:rPr lang="nb-NO"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Hør på det jeg synger om han</a:t>
            </a:r>
            <a:endParaRPr lang="nb-NO" dirty="0">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171119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743043" y="1932586"/>
            <a:ext cx="9452593" cy="2852737"/>
          </a:xfrm>
        </p:spPr>
        <p:txBody>
          <a:bodyPr>
            <a:normAutofit fontScale="90000"/>
          </a:bodyPr>
          <a:lstStyle/>
          <a:p>
            <a:r>
              <a:rPr lang="en-US" b="0" dirty="0">
                <a:latin typeface="Gadugi" panose="020B0502040204020203" pitchFamily="34" charset="0"/>
                <a:ea typeface="Gadugi" panose="020B0502040204020203" pitchFamily="34" charset="0"/>
              </a:rPr>
              <a:t>You were the Word at the beginning</a:t>
            </a:r>
            <a:br>
              <a:rPr lang="en-US" dirty="0">
                <a:latin typeface="Gadugi" panose="020B0502040204020203" pitchFamily="34" charset="0"/>
                <a:ea typeface="Gadugi" panose="020B0502040204020203" pitchFamily="34" charset="0"/>
              </a:rPr>
            </a:br>
            <a:r>
              <a:rPr lang="en-US" b="0" dirty="0">
                <a:latin typeface="Gadugi" panose="020B0502040204020203" pitchFamily="34" charset="0"/>
                <a:ea typeface="Gadugi" panose="020B0502040204020203" pitchFamily="34" charset="0"/>
              </a:rPr>
              <a:t>One With God the Lord Most High</a:t>
            </a:r>
            <a:br>
              <a:rPr lang="en-US" dirty="0">
                <a:latin typeface="Gadugi" panose="020B0502040204020203" pitchFamily="34" charset="0"/>
                <a:ea typeface="Gadugi" panose="020B0502040204020203" pitchFamily="34" charset="0"/>
              </a:rPr>
            </a:br>
            <a:r>
              <a:rPr lang="en-US" b="0" dirty="0">
                <a:latin typeface="Gadugi" panose="020B0502040204020203" pitchFamily="34" charset="0"/>
                <a:ea typeface="Gadugi" panose="020B0502040204020203" pitchFamily="34" charset="0"/>
              </a:rPr>
              <a:t>Your hidden glory in creation</a:t>
            </a:r>
            <a:br>
              <a:rPr lang="en-US" dirty="0">
                <a:latin typeface="Gadugi" panose="020B0502040204020203" pitchFamily="34" charset="0"/>
                <a:ea typeface="Gadugi" panose="020B0502040204020203" pitchFamily="34" charset="0"/>
              </a:rPr>
            </a:br>
            <a:r>
              <a:rPr lang="en-US" b="0" dirty="0">
                <a:latin typeface="Gadugi" panose="020B0502040204020203" pitchFamily="34" charset="0"/>
                <a:ea typeface="Gadugi" panose="020B0502040204020203" pitchFamily="34" charset="0"/>
              </a:rPr>
              <a:t>Now revealed in You our Christ</a:t>
            </a:r>
            <a:endParaRPr lang="nb-NO" dirty="0">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34441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650834" y="2608781"/>
            <a:ext cx="9452593" cy="2852737"/>
          </a:xfrm>
        </p:spPr>
        <p:txBody>
          <a:bodyPr>
            <a:normAutofit fontScale="90000"/>
          </a:bodyPr>
          <a:lstStyle/>
          <a:p>
            <a:r>
              <a:rPr lang="en-US" b="0" dirty="0">
                <a:latin typeface="Gadugi" panose="020B0502040204020203" pitchFamily="34" charset="0"/>
                <a:ea typeface="Gadugi" panose="020B0502040204020203" pitchFamily="34" charset="0"/>
              </a:rPr>
              <a:t>What a beautiful Name it is</a:t>
            </a:r>
            <a:br>
              <a:rPr lang="en-US" b="0" dirty="0">
                <a:latin typeface="Gadugi" panose="020B0502040204020203" pitchFamily="34" charset="0"/>
                <a:ea typeface="Gadugi" panose="020B0502040204020203" pitchFamily="34" charset="0"/>
              </a:rPr>
            </a:br>
            <a:r>
              <a:rPr lang="en-US" b="0" dirty="0">
                <a:latin typeface="Gadugi" panose="020B0502040204020203" pitchFamily="34" charset="0"/>
                <a:ea typeface="Gadugi" panose="020B0502040204020203" pitchFamily="34" charset="0"/>
              </a:rPr>
              <a:t>What a beautiful Name it is</a:t>
            </a:r>
            <a:br>
              <a:rPr lang="en-US" b="0" dirty="0">
                <a:latin typeface="Gadugi" panose="020B0502040204020203" pitchFamily="34" charset="0"/>
                <a:ea typeface="Gadugi" panose="020B0502040204020203" pitchFamily="34" charset="0"/>
              </a:rPr>
            </a:br>
            <a:r>
              <a:rPr lang="en-US" b="0" dirty="0">
                <a:latin typeface="Gadugi" panose="020B0502040204020203" pitchFamily="34" charset="0"/>
                <a:ea typeface="Gadugi" panose="020B0502040204020203" pitchFamily="34" charset="0"/>
              </a:rPr>
              <a:t>The Name of Jesus Christ my King</a:t>
            </a:r>
            <a:br>
              <a:rPr lang="en-US" b="0" dirty="0">
                <a:latin typeface="Gadugi" panose="020B0502040204020203" pitchFamily="34" charset="0"/>
                <a:ea typeface="Gadugi" panose="020B0502040204020203" pitchFamily="34" charset="0"/>
              </a:rPr>
            </a:br>
            <a:r>
              <a:rPr lang="en-US" b="0" dirty="0">
                <a:latin typeface="Gadugi" panose="020B0502040204020203" pitchFamily="34" charset="0"/>
                <a:ea typeface="Gadugi" panose="020B0502040204020203" pitchFamily="34" charset="0"/>
              </a:rPr>
              <a:t>What a beautiful Name it is</a:t>
            </a:r>
            <a:br>
              <a:rPr lang="en-US" b="0" dirty="0">
                <a:latin typeface="Gadugi" panose="020B0502040204020203" pitchFamily="34" charset="0"/>
                <a:ea typeface="Gadugi" panose="020B0502040204020203" pitchFamily="34" charset="0"/>
              </a:rPr>
            </a:br>
            <a:r>
              <a:rPr lang="en-US" b="0" dirty="0">
                <a:latin typeface="Gadugi" panose="020B0502040204020203" pitchFamily="34" charset="0"/>
                <a:ea typeface="Gadugi" panose="020B0502040204020203" pitchFamily="34" charset="0"/>
              </a:rPr>
              <a:t>Nothing compares to this</a:t>
            </a:r>
            <a:br>
              <a:rPr lang="en-US" b="0" dirty="0">
                <a:latin typeface="Gadugi" panose="020B0502040204020203" pitchFamily="34" charset="0"/>
                <a:ea typeface="Gadugi" panose="020B0502040204020203" pitchFamily="34" charset="0"/>
              </a:rPr>
            </a:br>
            <a:r>
              <a:rPr lang="en-US" b="0" dirty="0">
                <a:latin typeface="Gadugi" panose="020B0502040204020203" pitchFamily="34" charset="0"/>
                <a:ea typeface="Gadugi" panose="020B0502040204020203" pitchFamily="34" charset="0"/>
              </a:rPr>
              <a:t>What a beautiful Name it is</a:t>
            </a:r>
            <a:br>
              <a:rPr lang="en-US" b="0" dirty="0">
                <a:latin typeface="Gadugi" panose="020B0502040204020203" pitchFamily="34" charset="0"/>
                <a:ea typeface="Gadugi" panose="020B0502040204020203" pitchFamily="34" charset="0"/>
              </a:rPr>
            </a:br>
            <a:r>
              <a:rPr lang="en-US" b="0" dirty="0">
                <a:latin typeface="Gadugi" panose="020B0502040204020203" pitchFamily="34" charset="0"/>
                <a:ea typeface="Gadugi" panose="020B0502040204020203" pitchFamily="34" charset="0"/>
              </a:rPr>
              <a:t>The Name of Jesus</a:t>
            </a:r>
          </a:p>
        </p:txBody>
      </p:sp>
    </p:spTree>
    <p:extLst>
      <p:ext uri="{BB962C8B-B14F-4D97-AF65-F5344CB8AC3E}">
        <p14:creationId xmlns:p14="http://schemas.microsoft.com/office/powerpoint/2010/main" val="193361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650834" y="2170792"/>
            <a:ext cx="9452593" cy="2852737"/>
          </a:xfrm>
        </p:spPr>
        <p:txBody>
          <a:bodyPr>
            <a:normAutofit fontScale="90000"/>
          </a:bodyPr>
          <a:lstStyle/>
          <a:p>
            <a:r>
              <a:rPr lang="en-US" b="0" dirty="0">
                <a:latin typeface="Gadugi" panose="020B0502040204020203" pitchFamily="34" charset="0"/>
                <a:ea typeface="Gadugi" panose="020B0502040204020203" pitchFamily="34" charset="0"/>
              </a:rPr>
              <a:t>You didn't want heaven without us</a:t>
            </a:r>
            <a:br>
              <a:rPr lang="en-US" dirty="0">
                <a:latin typeface="Gadugi" panose="020B0502040204020203" pitchFamily="34" charset="0"/>
                <a:ea typeface="Gadugi" panose="020B0502040204020203" pitchFamily="34" charset="0"/>
              </a:rPr>
            </a:br>
            <a:r>
              <a:rPr lang="en-US" b="0" dirty="0">
                <a:latin typeface="Gadugi" panose="020B0502040204020203" pitchFamily="34" charset="0"/>
                <a:ea typeface="Gadugi" panose="020B0502040204020203" pitchFamily="34" charset="0"/>
              </a:rPr>
              <a:t>So Jesus, You brought heaven down</a:t>
            </a:r>
            <a:br>
              <a:rPr lang="en-US" dirty="0">
                <a:latin typeface="Gadugi" panose="020B0502040204020203" pitchFamily="34" charset="0"/>
                <a:ea typeface="Gadugi" panose="020B0502040204020203" pitchFamily="34" charset="0"/>
              </a:rPr>
            </a:br>
            <a:r>
              <a:rPr lang="en-US" b="0" dirty="0">
                <a:latin typeface="Gadugi" panose="020B0502040204020203" pitchFamily="34" charset="0"/>
                <a:ea typeface="Gadugi" panose="020B0502040204020203" pitchFamily="34" charset="0"/>
              </a:rPr>
              <a:t>My sin was great, Your love was greater</a:t>
            </a:r>
            <a:br>
              <a:rPr lang="en-US" dirty="0">
                <a:latin typeface="Gadugi" panose="020B0502040204020203" pitchFamily="34" charset="0"/>
                <a:ea typeface="Gadugi" panose="020B0502040204020203" pitchFamily="34" charset="0"/>
              </a:rPr>
            </a:br>
            <a:r>
              <a:rPr lang="en-US" b="0" dirty="0">
                <a:latin typeface="Gadugi" panose="020B0502040204020203" pitchFamily="34" charset="0"/>
                <a:ea typeface="Gadugi" panose="020B0502040204020203" pitchFamily="34" charset="0"/>
              </a:rPr>
              <a:t>What could separate us now</a:t>
            </a:r>
          </a:p>
        </p:txBody>
      </p:sp>
    </p:spTree>
    <p:extLst>
      <p:ext uri="{BB962C8B-B14F-4D97-AF65-F5344CB8AC3E}">
        <p14:creationId xmlns:p14="http://schemas.microsoft.com/office/powerpoint/2010/main" val="1146074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650834" y="2608781"/>
            <a:ext cx="9452593" cy="2852737"/>
          </a:xfrm>
        </p:spPr>
        <p:txBody>
          <a:bodyPr>
            <a:normAutofit fontScale="90000"/>
          </a:bodyPr>
          <a:lstStyle/>
          <a:p>
            <a:r>
              <a:rPr lang="en-US" b="0" dirty="0">
                <a:latin typeface="Gadugi" panose="020B0502040204020203" pitchFamily="34" charset="0"/>
                <a:ea typeface="Gadugi" panose="020B0502040204020203" pitchFamily="34" charset="0"/>
              </a:rPr>
              <a:t>What a wonderful Name it is</a:t>
            </a:r>
            <a:br>
              <a:rPr lang="en-US" b="0" dirty="0">
                <a:latin typeface="Gadugi" panose="020B0502040204020203" pitchFamily="34" charset="0"/>
                <a:ea typeface="Gadugi" panose="020B0502040204020203" pitchFamily="34" charset="0"/>
              </a:rPr>
            </a:br>
            <a:r>
              <a:rPr lang="en-US" b="0" dirty="0">
                <a:latin typeface="Gadugi" panose="020B0502040204020203" pitchFamily="34" charset="0"/>
                <a:ea typeface="Gadugi" panose="020B0502040204020203" pitchFamily="34" charset="0"/>
              </a:rPr>
              <a:t>What a wonderful Name it is</a:t>
            </a:r>
            <a:br>
              <a:rPr lang="en-US" b="0" dirty="0">
                <a:latin typeface="Gadugi" panose="020B0502040204020203" pitchFamily="34" charset="0"/>
                <a:ea typeface="Gadugi" panose="020B0502040204020203" pitchFamily="34" charset="0"/>
              </a:rPr>
            </a:br>
            <a:r>
              <a:rPr lang="en-US" b="0" dirty="0">
                <a:latin typeface="Gadugi" panose="020B0502040204020203" pitchFamily="34" charset="0"/>
                <a:ea typeface="Gadugi" panose="020B0502040204020203" pitchFamily="34" charset="0"/>
              </a:rPr>
              <a:t>The Name of Jesus Christ my King</a:t>
            </a:r>
            <a:br>
              <a:rPr lang="en-US" b="0" dirty="0">
                <a:latin typeface="Gadugi" panose="020B0502040204020203" pitchFamily="34" charset="0"/>
                <a:ea typeface="Gadugi" panose="020B0502040204020203" pitchFamily="34" charset="0"/>
              </a:rPr>
            </a:br>
            <a:r>
              <a:rPr lang="en-US" b="0" dirty="0">
                <a:latin typeface="Gadugi" panose="020B0502040204020203" pitchFamily="34" charset="0"/>
                <a:ea typeface="Gadugi" panose="020B0502040204020203" pitchFamily="34" charset="0"/>
              </a:rPr>
              <a:t>What a wonderful Name it is</a:t>
            </a:r>
            <a:br>
              <a:rPr lang="en-US" b="0" dirty="0">
                <a:latin typeface="Gadugi" panose="020B0502040204020203" pitchFamily="34" charset="0"/>
                <a:ea typeface="Gadugi" panose="020B0502040204020203" pitchFamily="34" charset="0"/>
              </a:rPr>
            </a:br>
            <a:r>
              <a:rPr lang="en-US" b="0" dirty="0">
                <a:latin typeface="Gadugi" panose="020B0502040204020203" pitchFamily="34" charset="0"/>
                <a:ea typeface="Gadugi" panose="020B0502040204020203" pitchFamily="34" charset="0"/>
              </a:rPr>
              <a:t>Nothing compares to this</a:t>
            </a:r>
            <a:br>
              <a:rPr lang="en-US" b="0" dirty="0">
                <a:latin typeface="Gadugi" panose="020B0502040204020203" pitchFamily="34" charset="0"/>
                <a:ea typeface="Gadugi" panose="020B0502040204020203" pitchFamily="34" charset="0"/>
              </a:rPr>
            </a:br>
            <a:r>
              <a:rPr lang="en-US" b="0" dirty="0">
                <a:latin typeface="Gadugi" panose="020B0502040204020203" pitchFamily="34" charset="0"/>
                <a:ea typeface="Gadugi" panose="020B0502040204020203" pitchFamily="34" charset="0"/>
              </a:rPr>
              <a:t>What a wonderful Name it is</a:t>
            </a:r>
            <a:br>
              <a:rPr lang="en-US" b="0" dirty="0">
                <a:latin typeface="Gadugi" panose="020B0502040204020203" pitchFamily="34" charset="0"/>
                <a:ea typeface="Gadugi" panose="020B0502040204020203" pitchFamily="34" charset="0"/>
              </a:rPr>
            </a:br>
            <a:r>
              <a:rPr lang="en-US" b="0" dirty="0">
                <a:latin typeface="Gadugi" panose="020B0502040204020203" pitchFamily="34" charset="0"/>
                <a:ea typeface="Gadugi" panose="020B0502040204020203" pitchFamily="34" charset="0"/>
              </a:rPr>
              <a:t>The Name of Jesus</a:t>
            </a:r>
          </a:p>
        </p:txBody>
      </p:sp>
    </p:spTree>
    <p:extLst>
      <p:ext uri="{BB962C8B-B14F-4D97-AF65-F5344CB8AC3E}">
        <p14:creationId xmlns:p14="http://schemas.microsoft.com/office/powerpoint/2010/main" val="286948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369703" y="3315711"/>
            <a:ext cx="9452593" cy="2852737"/>
          </a:xfrm>
        </p:spPr>
        <p:txBody>
          <a:bodyPr>
            <a:normAutofit fontScale="90000"/>
          </a:bodyPr>
          <a:lstStyle/>
          <a:p>
            <a:r>
              <a:rPr lang="en-US" b="0" dirty="0">
                <a:latin typeface="Gadugi" panose="020B0502040204020203" pitchFamily="34" charset="0"/>
                <a:ea typeface="Gadugi" panose="020B0502040204020203" pitchFamily="34" charset="0"/>
              </a:rPr>
              <a:t>Death could not hold You, the veil tore before You</a:t>
            </a:r>
            <a:br>
              <a:rPr lang="en-US" b="0" dirty="0">
                <a:latin typeface="Gadugi" panose="020B0502040204020203" pitchFamily="34" charset="0"/>
                <a:ea typeface="Gadugi" panose="020B0502040204020203" pitchFamily="34" charset="0"/>
              </a:rPr>
            </a:br>
            <a:r>
              <a:rPr lang="en-US" b="0" dirty="0" err="1">
                <a:latin typeface="Gadugi" panose="020B0502040204020203" pitchFamily="34" charset="0"/>
                <a:ea typeface="Gadugi" panose="020B0502040204020203" pitchFamily="34" charset="0"/>
              </a:rPr>
              <a:t>You</a:t>
            </a:r>
            <a:r>
              <a:rPr lang="en-US" b="0" dirty="0">
                <a:latin typeface="Gadugi" panose="020B0502040204020203" pitchFamily="34" charset="0"/>
                <a:ea typeface="Gadugi" panose="020B0502040204020203" pitchFamily="34" charset="0"/>
              </a:rPr>
              <a:t> silenced the boast, of sin and grave</a:t>
            </a:r>
            <a:br>
              <a:rPr lang="en-US" b="0" dirty="0">
                <a:latin typeface="Gadugi" panose="020B0502040204020203" pitchFamily="34" charset="0"/>
                <a:ea typeface="Gadugi" panose="020B0502040204020203" pitchFamily="34" charset="0"/>
              </a:rPr>
            </a:br>
            <a:r>
              <a:rPr lang="en-US" b="0" dirty="0">
                <a:latin typeface="Gadugi" panose="020B0502040204020203" pitchFamily="34" charset="0"/>
                <a:ea typeface="Gadugi" panose="020B0502040204020203" pitchFamily="34" charset="0"/>
              </a:rPr>
              <a:t>The heavens are roaring, the praise of Your glory</a:t>
            </a:r>
            <a:br>
              <a:rPr lang="en-US" b="0" dirty="0">
                <a:latin typeface="Gadugi" panose="020B0502040204020203" pitchFamily="34" charset="0"/>
                <a:ea typeface="Gadugi" panose="020B0502040204020203" pitchFamily="34" charset="0"/>
              </a:rPr>
            </a:br>
            <a:r>
              <a:rPr lang="en-US" b="0" dirty="0">
                <a:latin typeface="Gadugi" panose="020B0502040204020203" pitchFamily="34" charset="0"/>
                <a:ea typeface="Gadugi" panose="020B0502040204020203" pitchFamily="34" charset="0"/>
              </a:rPr>
              <a:t>For You are raised to life again</a:t>
            </a:r>
            <a:br>
              <a:rPr lang="en-US" b="0" dirty="0">
                <a:latin typeface="Gadugi" panose="020B0502040204020203" pitchFamily="34" charset="0"/>
                <a:ea typeface="Gadugi" panose="020B0502040204020203" pitchFamily="34" charset="0"/>
              </a:rPr>
            </a:br>
            <a:endParaRPr lang="en-US" b="0" dirty="0">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283633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451049" y="1924901"/>
            <a:ext cx="9452593" cy="2852737"/>
          </a:xfrm>
        </p:spPr>
        <p:txBody>
          <a:bodyPr>
            <a:normAutofit fontScale="90000"/>
          </a:bodyPr>
          <a:lstStyle/>
          <a:p>
            <a:r>
              <a:rPr lang="en-US" b="0" dirty="0">
                <a:latin typeface="Gadugi" panose="020B0502040204020203" pitchFamily="34" charset="0"/>
                <a:ea typeface="Gadugi" panose="020B0502040204020203" pitchFamily="34" charset="0"/>
              </a:rPr>
              <a:t>You have no rival, You have no equal</a:t>
            </a:r>
            <a:br>
              <a:rPr lang="en-US" b="0" dirty="0">
                <a:latin typeface="Gadugi" panose="020B0502040204020203" pitchFamily="34" charset="0"/>
                <a:ea typeface="Gadugi" panose="020B0502040204020203" pitchFamily="34" charset="0"/>
              </a:rPr>
            </a:br>
            <a:r>
              <a:rPr lang="en-US" b="0" dirty="0">
                <a:latin typeface="Gadugi" panose="020B0502040204020203" pitchFamily="34" charset="0"/>
                <a:ea typeface="Gadugi" panose="020B0502040204020203" pitchFamily="34" charset="0"/>
              </a:rPr>
              <a:t>Now and forever, Our God reigns</a:t>
            </a:r>
            <a:br>
              <a:rPr lang="en-US" b="0" dirty="0">
                <a:latin typeface="Gadugi" panose="020B0502040204020203" pitchFamily="34" charset="0"/>
                <a:ea typeface="Gadugi" panose="020B0502040204020203" pitchFamily="34" charset="0"/>
              </a:rPr>
            </a:br>
            <a:r>
              <a:rPr lang="en-US" b="0" dirty="0">
                <a:latin typeface="Gadugi" panose="020B0502040204020203" pitchFamily="34" charset="0"/>
                <a:ea typeface="Gadugi" panose="020B0502040204020203" pitchFamily="34" charset="0"/>
              </a:rPr>
              <a:t>Yours is the Kingdom, Yours is the glory</a:t>
            </a:r>
            <a:br>
              <a:rPr lang="en-US" b="0" dirty="0">
                <a:latin typeface="Gadugi" panose="020B0502040204020203" pitchFamily="34" charset="0"/>
                <a:ea typeface="Gadugi" panose="020B0502040204020203" pitchFamily="34" charset="0"/>
              </a:rPr>
            </a:br>
            <a:r>
              <a:rPr lang="en-US" b="0" dirty="0">
                <a:latin typeface="Gadugi" panose="020B0502040204020203" pitchFamily="34" charset="0"/>
                <a:ea typeface="Gadugi" panose="020B0502040204020203" pitchFamily="34" charset="0"/>
              </a:rPr>
              <a:t>Yours is the Name, above all names</a:t>
            </a:r>
          </a:p>
        </p:txBody>
      </p:sp>
    </p:spTree>
    <p:extLst>
      <p:ext uri="{BB962C8B-B14F-4D97-AF65-F5344CB8AC3E}">
        <p14:creationId xmlns:p14="http://schemas.microsoft.com/office/powerpoint/2010/main" val="296513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650834" y="2608781"/>
            <a:ext cx="9452593" cy="2852737"/>
          </a:xfrm>
        </p:spPr>
        <p:txBody>
          <a:bodyPr>
            <a:normAutofit fontScale="90000"/>
          </a:bodyPr>
          <a:lstStyle/>
          <a:p>
            <a:r>
              <a:rPr lang="en-US" b="0" dirty="0">
                <a:latin typeface="Gadugi" panose="020B0502040204020203" pitchFamily="34" charset="0"/>
                <a:ea typeface="Gadugi" panose="020B0502040204020203" pitchFamily="34" charset="0"/>
              </a:rPr>
              <a:t>What a powerful Name it is</a:t>
            </a:r>
            <a:br>
              <a:rPr lang="en-US" b="0" dirty="0">
                <a:latin typeface="Gadugi" panose="020B0502040204020203" pitchFamily="34" charset="0"/>
                <a:ea typeface="Gadugi" panose="020B0502040204020203" pitchFamily="34" charset="0"/>
              </a:rPr>
            </a:br>
            <a:r>
              <a:rPr lang="en-US" b="0" dirty="0">
                <a:latin typeface="Gadugi" panose="020B0502040204020203" pitchFamily="34" charset="0"/>
                <a:ea typeface="Gadugi" panose="020B0502040204020203" pitchFamily="34" charset="0"/>
              </a:rPr>
              <a:t>What a powerful Name it is</a:t>
            </a:r>
            <a:br>
              <a:rPr lang="en-US" b="0" dirty="0">
                <a:latin typeface="Gadugi" panose="020B0502040204020203" pitchFamily="34" charset="0"/>
                <a:ea typeface="Gadugi" panose="020B0502040204020203" pitchFamily="34" charset="0"/>
              </a:rPr>
            </a:br>
            <a:r>
              <a:rPr lang="en-US" b="0" dirty="0">
                <a:latin typeface="Gadugi" panose="020B0502040204020203" pitchFamily="34" charset="0"/>
                <a:ea typeface="Gadugi" panose="020B0502040204020203" pitchFamily="34" charset="0"/>
              </a:rPr>
              <a:t>The Name of Jesus Christ my King</a:t>
            </a:r>
            <a:br>
              <a:rPr lang="en-US" b="0" dirty="0">
                <a:latin typeface="Gadugi" panose="020B0502040204020203" pitchFamily="34" charset="0"/>
                <a:ea typeface="Gadugi" panose="020B0502040204020203" pitchFamily="34" charset="0"/>
              </a:rPr>
            </a:br>
            <a:r>
              <a:rPr lang="en-US" b="0" dirty="0">
                <a:latin typeface="Gadugi" panose="020B0502040204020203" pitchFamily="34" charset="0"/>
                <a:ea typeface="Gadugi" panose="020B0502040204020203" pitchFamily="34" charset="0"/>
              </a:rPr>
              <a:t>What a powerful Name it is</a:t>
            </a:r>
            <a:br>
              <a:rPr lang="en-US" b="0" dirty="0">
                <a:latin typeface="Gadugi" panose="020B0502040204020203" pitchFamily="34" charset="0"/>
                <a:ea typeface="Gadugi" panose="020B0502040204020203" pitchFamily="34" charset="0"/>
              </a:rPr>
            </a:br>
            <a:r>
              <a:rPr lang="en-US" b="0" dirty="0">
                <a:latin typeface="Gadugi" panose="020B0502040204020203" pitchFamily="34" charset="0"/>
                <a:ea typeface="Gadugi" panose="020B0502040204020203" pitchFamily="34" charset="0"/>
              </a:rPr>
              <a:t>Nothing compares to this</a:t>
            </a:r>
            <a:br>
              <a:rPr lang="en-US" b="0" dirty="0">
                <a:latin typeface="Gadugi" panose="020B0502040204020203" pitchFamily="34" charset="0"/>
                <a:ea typeface="Gadugi" panose="020B0502040204020203" pitchFamily="34" charset="0"/>
              </a:rPr>
            </a:br>
            <a:r>
              <a:rPr lang="en-US" b="0" dirty="0">
                <a:latin typeface="Gadugi" panose="020B0502040204020203" pitchFamily="34" charset="0"/>
                <a:ea typeface="Gadugi" panose="020B0502040204020203" pitchFamily="34" charset="0"/>
              </a:rPr>
              <a:t>What a powerful Name it is</a:t>
            </a:r>
            <a:br>
              <a:rPr lang="en-US" b="0" dirty="0">
                <a:latin typeface="Gadugi" panose="020B0502040204020203" pitchFamily="34" charset="0"/>
                <a:ea typeface="Gadugi" panose="020B0502040204020203" pitchFamily="34" charset="0"/>
              </a:rPr>
            </a:br>
            <a:r>
              <a:rPr lang="en-US" b="0" dirty="0">
                <a:latin typeface="Gadugi" panose="020B0502040204020203" pitchFamily="34" charset="0"/>
                <a:ea typeface="Gadugi" panose="020B0502040204020203" pitchFamily="34" charset="0"/>
              </a:rPr>
              <a:t>The Name of Jesus</a:t>
            </a:r>
          </a:p>
        </p:txBody>
      </p:sp>
    </p:spTree>
    <p:extLst>
      <p:ext uri="{BB962C8B-B14F-4D97-AF65-F5344CB8AC3E}">
        <p14:creationId xmlns:p14="http://schemas.microsoft.com/office/powerpoint/2010/main" val="267144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a:extLst>
              <a:ext uri="{FF2B5EF4-FFF2-40B4-BE49-F238E27FC236}">
                <a16:creationId xmlns:a16="http://schemas.microsoft.com/office/drawing/2014/main" id="{596D9D01-9178-4926-BDA5-0F2EEBC85061}"/>
              </a:ext>
            </a:extLst>
          </p:cNvPr>
          <p:cNvPicPr>
            <a:picLocks noGrp="1" noChangeAspect="1"/>
          </p:cNvPicPr>
          <p:nvPr>
            <p:ph type="pic" sz="quarter" idx="10"/>
          </p:nvPr>
        </p:nvPicPr>
        <p:blipFill>
          <a:blip r:embed="rId3"/>
          <a:stretch>
            <a:fillRect/>
          </a:stretch>
        </p:blipFill>
        <p:spPr>
          <a:xfrm>
            <a:off x="0" y="0"/>
            <a:ext cx="12192000" cy="6858000"/>
          </a:xfrm>
        </p:spPr>
      </p:pic>
      <p:sp>
        <p:nvSpPr>
          <p:cNvPr id="9" name="Plassholder for innhold 8">
            <a:extLst>
              <a:ext uri="{FF2B5EF4-FFF2-40B4-BE49-F238E27FC236}">
                <a16:creationId xmlns:a16="http://schemas.microsoft.com/office/drawing/2014/main" id="{49290913-0DD9-4BDF-8B34-CC6C2551EFA5}"/>
              </a:ext>
            </a:extLst>
          </p:cNvPr>
          <p:cNvSpPr>
            <a:spLocks noGrp="1"/>
          </p:cNvSpPr>
          <p:nvPr>
            <p:ph sz="half" idx="12"/>
          </p:nvPr>
        </p:nvSpPr>
        <p:spPr>
          <a:xfrm>
            <a:off x="291993" y="5163671"/>
            <a:ext cx="11604696" cy="1446304"/>
          </a:xfrm>
        </p:spPr>
        <p:txBody>
          <a:bodyPr>
            <a:normAutofit/>
          </a:bodyPr>
          <a:lstStyle/>
          <a:p>
            <a:r>
              <a:rPr lang="nb-NO" dirty="0"/>
              <a:t>Velkommen til storsamling!</a:t>
            </a:r>
          </a:p>
        </p:txBody>
      </p:sp>
    </p:spTree>
    <p:extLst>
      <p:ext uri="{BB962C8B-B14F-4D97-AF65-F5344CB8AC3E}">
        <p14:creationId xmlns:p14="http://schemas.microsoft.com/office/powerpoint/2010/main" val="326760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a:extLst>
              <a:ext uri="{FF2B5EF4-FFF2-40B4-BE49-F238E27FC236}">
                <a16:creationId xmlns:a16="http://schemas.microsoft.com/office/drawing/2014/main" id="{D53F5041-676A-4D62-85D5-EAFB922B406E}"/>
              </a:ext>
            </a:extLst>
          </p:cNvPr>
          <p:cNvPicPr>
            <a:picLocks noGrp="1" noChangeAspect="1"/>
          </p:cNvPicPr>
          <p:nvPr>
            <p:ph type="pic" sz="quarter" idx="10"/>
          </p:nvPr>
        </p:nvPicPr>
        <p:blipFill>
          <a:blip r:embed="rId3"/>
          <a:srcRect t="7813" b="7813"/>
          <a:stretch>
            <a:fillRect/>
          </a:stretch>
        </p:blipFill>
        <p:spPr/>
      </p:pic>
      <p:sp>
        <p:nvSpPr>
          <p:cNvPr id="3" name="Plassholder for innhold 2">
            <a:extLst>
              <a:ext uri="{FF2B5EF4-FFF2-40B4-BE49-F238E27FC236}">
                <a16:creationId xmlns:a16="http://schemas.microsoft.com/office/drawing/2014/main" id="{41CC4BEC-BB86-4E86-941C-09D67DDFAD15}"/>
              </a:ext>
            </a:extLst>
          </p:cNvPr>
          <p:cNvSpPr>
            <a:spLocks noGrp="1"/>
          </p:cNvSpPr>
          <p:nvPr>
            <p:ph sz="half" idx="12"/>
          </p:nvPr>
        </p:nvSpPr>
        <p:spPr/>
        <p:txBody>
          <a:bodyPr/>
          <a:lstStyle/>
          <a:p>
            <a:r>
              <a:rPr lang="nb-NO" b="0" dirty="0">
                <a:latin typeface="Gadugi" panose="020B0502040204020203" pitchFamily="34" charset="0"/>
                <a:ea typeface="Gadugi" panose="020B0502040204020203" pitchFamily="34" charset="0"/>
              </a:rPr>
              <a:t>Ta bort min synd, så jeg blir ren,</a:t>
            </a:r>
            <a:br>
              <a:rPr lang="nb-NO"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          vask meg, så jeg blir hvitere enn snø.</a:t>
            </a:r>
            <a:endParaRPr lang="nb-NO" dirty="0">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72577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bilde 7">
            <a:extLst>
              <a:ext uri="{FF2B5EF4-FFF2-40B4-BE49-F238E27FC236}">
                <a16:creationId xmlns:a16="http://schemas.microsoft.com/office/drawing/2014/main" id="{09A2CD15-F646-4E25-AC86-B5049FD6776D}"/>
              </a:ext>
            </a:extLst>
          </p:cNvPr>
          <p:cNvPicPr>
            <a:picLocks noGrp="1" noChangeAspect="1"/>
          </p:cNvPicPr>
          <p:nvPr>
            <p:ph type="pic" sz="quarter" idx="10"/>
          </p:nvPr>
        </p:nvPicPr>
        <p:blipFill>
          <a:blip r:embed="rId3"/>
          <a:srcRect t="7813" b="7813"/>
          <a:stretch>
            <a:fillRect/>
          </a:stretch>
        </p:blipFill>
        <p:spPr/>
      </p:pic>
      <p:sp>
        <p:nvSpPr>
          <p:cNvPr id="3" name="Plassholder for innhold 2">
            <a:extLst>
              <a:ext uri="{FF2B5EF4-FFF2-40B4-BE49-F238E27FC236}">
                <a16:creationId xmlns:a16="http://schemas.microsoft.com/office/drawing/2014/main" id="{B22D61D1-5843-4486-B316-9D18CA52255B}"/>
              </a:ext>
            </a:extLst>
          </p:cNvPr>
          <p:cNvSpPr>
            <a:spLocks noGrp="1"/>
          </p:cNvSpPr>
          <p:nvPr>
            <p:ph sz="half" idx="12"/>
          </p:nvPr>
        </p:nvSpPr>
        <p:spPr>
          <a:xfrm>
            <a:off x="315045" y="3042877"/>
            <a:ext cx="5056094" cy="3562956"/>
          </a:xfrm>
        </p:spPr>
        <p:txBody>
          <a:bodyPr>
            <a:normAutofit lnSpcReduction="10000"/>
          </a:bodyPr>
          <a:lstStyle/>
          <a:p>
            <a:r>
              <a:rPr lang="nb-NO" sz="4400" b="0" dirty="0">
                <a:latin typeface="Gadugi" panose="020B0502040204020203" pitchFamily="34" charset="0"/>
                <a:ea typeface="Gadugi" panose="020B0502040204020203" pitchFamily="34" charset="0"/>
              </a:rPr>
              <a:t>Den som elsker et rent hjerte</a:t>
            </a:r>
            <a:br>
              <a:rPr lang="nb-NO" sz="4400" b="0" dirty="0">
                <a:latin typeface="Gadugi" panose="020B0502040204020203" pitchFamily="34" charset="0"/>
                <a:ea typeface="Gadugi" panose="020B0502040204020203" pitchFamily="34" charset="0"/>
              </a:rPr>
            </a:br>
            <a:r>
              <a:rPr lang="nb-NO" sz="4400" b="0" dirty="0">
                <a:latin typeface="Gadugi" panose="020B0502040204020203" pitchFamily="34" charset="0"/>
                <a:ea typeface="Gadugi" panose="020B0502040204020203" pitchFamily="34" charset="0"/>
              </a:rPr>
              <a:t>          og har milde ord på leppene,</a:t>
            </a:r>
            <a:br>
              <a:rPr lang="nb-NO" sz="4400" b="0" dirty="0">
                <a:latin typeface="Gadugi" panose="020B0502040204020203" pitchFamily="34" charset="0"/>
                <a:ea typeface="Gadugi" panose="020B0502040204020203" pitchFamily="34" charset="0"/>
              </a:rPr>
            </a:br>
            <a:r>
              <a:rPr lang="nb-NO" sz="4400" b="0" dirty="0">
                <a:latin typeface="Gadugi" panose="020B0502040204020203" pitchFamily="34" charset="0"/>
                <a:ea typeface="Gadugi" panose="020B0502040204020203" pitchFamily="34" charset="0"/>
              </a:rPr>
              <a:t>          får kongen til venn.</a:t>
            </a:r>
          </a:p>
        </p:txBody>
      </p:sp>
    </p:spTree>
    <p:extLst>
      <p:ext uri="{BB962C8B-B14F-4D97-AF65-F5344CB8AC3E}">
        <p14:creationId xmlns:p14="http://schemas.microsoft.com/office/powerpoint/2010/main" val="261376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a:extLst>
              <a:ext uri="{FF2B5EF4-FFF2-40B4-BE49-F238E27FC236}">
                <a16:creationId xmlns:a16="http://schemas.microsoft.com/office/drawing/2014/main" id="{CCD9F7C4-C54C-4710-8597-ACF9CAAFC26D}"/>
              </a:ext>
            </a:extLst>
          </p:cNvPr>
          <p:cNvPicPr>
            <a:picLocks noGrp="1" noChangeAspect="1"/>
          </p:cNvPicPr>
          <p:nvPr>
            <p:ph type="pic" sz="quarter" idx="10"/>
          </p:nvPr>
        </p:nvPicPr>
        <p:blipFill>
          <a:blip r:embed="rId3"/>
          <a:srcRect t="7813" b="7813"/>
          <a:stretch>
            <a:fillRect/>
          </a:stretch>
        </p:blipFill>
        <p:spPr/>
      </p:pic>
      <p:sp>
        <p:nvSpPr>
          <p:cNvPr id="3" name="Plassholder for innhold 2">
            <a:extLst>
              <a:ext uri="{FF2B5EF4-FFF2-40B4-BE49-F238E27FC236}">
                <a16:creationId xmlns:a16="http://schemas.microsoft.com/office/drawing/2014/main" id="{F2120398-0C38-4FC4-8439-0CD420C37095}"/>
              </a:ext>
            </a:extLst>
          </p:cNvPr>
          <p:cNvSpPr>
            <a:spLocks noGrp="1"/>
          </p:cNvSpPr>
          <p:nvPr>
            <p:ph sz="half" idx="12"/>
          </p:nvPr>
        </p:nvSpPr>
        <p:spPr>
          <a:xfrm>
            <a:off x="6096000" y="373892"/>
            <a:ext cx="4954740" cy="3939473"/>
          </a:xfrm>
        </p:spPr>
        <p:txBody>
          <a:bodyPr>
            <a:normAutofit/>
          </a:bodyPr>
          <a:lstStyle/>
          <a:p>
            <a:r>
              <a:rPr lang="nb-NO" sz="4000" b="0" dirty="0">
                <a:latin typeface="Gadugi" panose="020B0502040204020203" pitchFamily="34" charset="0"/>
                <a:ea typeface="Gadugi" panose="020B0502040204020203" pitchFamily="34" charset="0"/>
              </a:rPr>
              <a:t>La oss komme fram med oppriktig hjerte og full visshet i troen, med hjertet renset for vond samvittighet </a:t>
            </a:r>
          </a:p>
        </p:txBody>
      </p:sp>
    </p:spTree>
    <p:extLst>
      <p:ext uri="{BB962C8B-B14F-4D97-AF65-F5344CB8AC3E}">
        <p14:creationId xmlns:p14="http://schemas.microsoft.com/office/powerpoint/2010/main" val="190909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a:extLst>
              <a:ext uri="{FF2B5EF4-FFF2-40B4-BE49-F238E27FC236}">
                <a16:creationId xmlns:a16="http://schemas.microsoft.com/office/drawing/2014/main" id="{D53F5041-676A-4D62-85D5-EAFB922B406E}"/>
              </a:ext>
            </a:extLst>
          </p:cNvPr>
          <p:cNvPicPr>
            <a:picLocks noGrp="1" noChangeAspect="1"/>
          </p:cNvPicPr>
          <p:nvPr>
            <p:ph type="pic" sz="quarter" idx="10"/>
          </p:nvPr>
        </p:nvPicPr>
        <p:blipFill>
          <a:blip r:embed="rId3"/>
          <a:stretch>
            <a:fillRect/>
          </a:stretch>
        </p:blipFill>
        <p:spPr>
          <a:xfrm>
            <a:off x="0" y="0"/>
            <a:ext cx="12192000" cy="6858000"/>
          </a:xfrm>
        </p:spPr>
      </p:pic>
      <p:sp>
        <p:nvSpPr>
          <p:cNvPr id="3" name="Plassholder for innhold 2">
            <a:extLst>
              <a:ext uri="{FF2B5EF4-FFF2-40B4-BE49-F238E27FC236}">
                <a16:creationId xmlns:a16="http://schemas.microsoft.com/office/drawing/2014/main" id="{F2120398-0C38-4FC4-8439-0CD420C37095}"/>
              </a:ext>
            </a:extLst>
          </p:cNvPr>
          <p:cNvSpPr>
            <a:spLocks noGrp="1"/>
          </p:cNvSpPr>
          <p:nvPr>
            <p:ph sz="half" idx="12"/>
          </p:nvPr>
        </p:nvSpPr>
        <p:spPr>
          <a:xfrm>
            <a:off x="370295" y="2551098"/>
            <a:ext cx="4954740" cy="3939473"/>
          </a:xfrm>
        </p:spPr>
        <p:txBody>
          <a:bodyPr>
            <a:normAutofit/>
          </a:bodyPr>
          <a:lstStyle/>
          <a:p>
            <a:r>
              <a:rPr lang="nb-NO" sz="4000" b="0" dirty="0">
                <a:latin typeface="Gadugi" panose="020B0502040204020203" pitchFamily="34" charset="0"/>
                <a:ea typeface="Gadugi" panose="020B0502040204020203" pitchFamily="34" charset="0"/>
              </a:rPr>
              <a:t>Vask meg ren for skyld</a:t>
            </a:r>
            <a:br>
              <a:rPr lang="nb-NO" sz="4000" dirty="0">
                <a:latin typeface="Gadugi" panose="020B0502040204020203" pitchFamily="34" charset="0"/>
                <a:ea typeface="Gadugi" panose="020B0502040204020203" pitchFamily="34" charset="0"/>
              </a:rPr>
            </a:br>
            <a:r>
              <a:rPr lang="nb-NO" sz="4000" b="0" dirty="0">
                <a:latin typeface="Gadugi" panose="020B0502040204020203" pitchFamily="34" charset="0"/>
                <a:ea typeface="Gadugi" panose="020B0502040204020203" pitchFamily="34" charset="0"/>
              </a:rPr>
              <a:t>          og rens meg for min synd!</a:t>
            </a:r>
            <a:endParaRPr lang="nb-NO" sz="4000" dirty="0">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4184760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a:extLst>
              <a:ext uri="{FF2B5EF4-FFF2-40B4-BE49-F238E27FC236}">
                <a16:creationId xmlns:a16="http://schemas.microsoft.com/office/drawing/2014/main" id="{292C1971-903B-46F9-8E07-1043C02C81A7}"/>
              </a:ext>
            </a:extLst>
          </p:cNvPr>
          <p:cNvPicPr>
            <a:picLocks noGrp="1" noChangeAspect="1"/>
          </p:cNvPicPr>
          <p:nvPr>
            <p:ph type="pic" sz="quarter" idx="10"/>
          </p:nvPr>
        </p:nvPicPr>
        <p:blipFill>
          <a:blip r:embed="rId3"/>
          <a:srcRect t="7813" b="7813"/>
          <a:stretch>
            <a:fillRect/>
          </a:stretch>
        </p:blipFill>
        <p:spPr/>
      </p:pic>
      <p:sp>
        <p:nvSpPr>
          <p:cNvPr id="3" name="Plassholder for innhold 2">
            <a:extLst>
              <a:ext uri="{FF2B5EF4-FFF2-40B4-BE49-F238E27FC236}">
                <a16:creationId xmlns:a16="http://schemas.microsoft.com/office/drawing/2014/main" id="{F2120398-0C38-4FC4-8439-0CD420C37095}"/>
              </a:ext>
            </a:extLst>
          </p:cNvPr>
          <p:cNvSpPr>
            <a:spLocks noGrp="1"/>
          </p:cNvSpPr>
          <p:nvPr>
            <p:ph sz="half" idx="12"/>
          </p:nvPr>
        </p:nvSpPr>
        <p:spPr>
          <a:xfrm>
            <a:off x="6717307" y="2551098"/>
            <a:ext cx="4954740" cy="3939473"/>
          </a:xfrm>
        </p:spPr>
        <p:txBody>
          <a:bodyPr>
            <a:normAutofit/>
          </a:bodyPr>
          <a:lstStyle/>
          <a:p>
            <a:r>
              <a:rPr lang="nb-NO" sz="4400" b="0" dirty="0">
                <a:latin typeface="Gadugi" panose="020B0502040204020203" pitchFamily="34" charset="0"/>
                <a:ea typeface="Gadugi" panose="020B0502040204020203" pitchFamily="34" charset="0"/>
              </a:rPr>
              <a:t>I ham er vi kjøpt fri og har fått tilgivelse for syndene.</a:t>
            </a:r>
            <a:endParaRPr lang="nb-NO" sz="4400" dirty="0">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63497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sz="half" idx="10"/>
          </p:nvPr>
        </p:nvSpPr>
        <p:spPr/>
        <p:txBody>
          <a:bodyPr>
            <a:normAutofit fontScale="62500" lnSpcReduction="20000"/>
          </a:bodyPr>
          <a:lstStyle/>
          <a:p>
            <a:r>
              <a:rPr lang="nb-NO" b="0" dirty="0">
                <a:latin typeface="Gadugi" panose="020B0502040204020203" pitchFamily="34" charset="0"/>
                <a:ea typeface="Gadugi" panose="020B0502040204020203" pitchFamily="34" charset="0"/>
              </a:rPr>
              <a:t>Gud, skap i meg et rent hjerte,</a:t>
            </a:r>
            <a:br>
              <a:rPr lang="nb-NO" b="0"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          gi meg en ny og stødig ånd!</a:t>
            </a:r>
            <a:br>
              <a:rPr lang="nb-NO" b="0"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          </a:t>
            </a:r>
            <a:br>
              <a:rPr lang="nb-NO" b="0"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   Driv meg ikke bort fra ditt ansikt,</a:t>
            </a:r>
            <a:br>
              <a:rPr lang="nb-NO" b="0"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          ta ikke fra meg din hellige Ånd!</a:t>
            </a:r>
            <a:br>
              <a:rPr lang="nb-NO" b="0"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          </a:t>
            </a:r>
            <a:br>
              <a:rPr lang="nb-NO" b="0"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   Gi meg igjen gleden over din frelse,</a:t>
            </a:r>
            <a:br>
              <a:rPr lang="nb-NO" b="0"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          hold meg oppe med en villig ånd!</a:t>
            </a:r>
            <a:endParaRPr lang="nb-NO" sz="2800" dirty="0">
              <a:latin typeface="Gadugi" panose="020B0502040204020203" pitchFamily="34" charset="0"/>
              <a:ea typeface="Gadugi" panose="020B0502040204020203" pitchFamily="34" charset="0"/>
            </a:endParaRPr>
          </a:p>
        </p:txBody>
      </p:sp>
      <p:sp>
        <p:nvSpPr>
          <p:cNvPr id="4" name="Plassholder for innhold 3">
            <a:extLst>
              <a:ext uri="{FF2B5EF4-FFF2-40B4-BE49-F238E27FC236}">
                <a16:creationId xmlns:a16="http://schemas.microsoft.com/office/drawing/2014/main" id="{9236DD43-1BB0-4F31-917A-410C3B56DD77}"/>
              </a:ext>
            </a:extLst>
          </p:cNvPr>
          <p:cNvSpPr>
            <a:spLocks noGrp="1"/>
          </p:cNvSpPr>
          <p:nvPr>
            <p:ph sz="half" idx="2"/>
          </p:nvPr>
        </p:nvSpPr>
        <p:spPr/>
        <p:txBody>
          <a:bodyPr>
            <a:normAutofit lnSpcReduction="10000"/>
          </a:bodyPr>
          <a:lstStyle/>
          <a:p>
            <a:pPr marL="0" indent="0">
              <a:buNone/>
            </a:pPr>
            <a:r>
              <a:rPr lang="en-US" sz="3200" dirty="0">
                <a:latin typeface="Gadugi" panose="020B0502040204020203" pitchFamily="34" charset="0"/>
                <a:ea typeface="Gadugi" panose="020B0502040204020203" pitchFamily="34" charset="0"/>
              </a:rPr>
              <a:t>Create in me a pure heart, O God,</a:t>
            </a:r>
            <a:br>
              <a:rPr lang="en-US" sz="3200" dirty="0">
                <a:latin typeface="Gadugi" panose="020B0502040204020203" pitchFamily="34" charset="0"/>
                <a:ea typeface="Gadugi" panose="020B0502040204020203" pitchFamily="34" charset="0"/>
              </a:rPr>
            </a:br>
            <a:r>
              <a:rPr lang="en-US" sz="3200" dirty="0">
                <a:latin typeface="Gadugi" panose="020B0502040204020203" pitchFamily="34" charset="0"/>
                <a:ea typeface="Gadugi" panose="020B0502040204020203" pitchFamily="34" charset="0"/>
              </a:rPr>
              <a:t>    and renew a steadfast spirit within me.</a:t>
            </a:r>
            <a:br>
              <a:rPr lang="en-US" sz="3200" dirty="0">
                <a:latin typeface="Gadugi" panose="020B0502040204020203" pitchFamily="34" charset="0"/>
                <a:ea typeface="Gadugi" panose="020B0502040204020203" pitchFamily="34" charset="0"/>
              </a:rPr>
            </a:br>
            <a:r>
              <a:rPr lang="en-US" sz="3200" dirty="0">
                <a:latin typeface="Gadugi" panose="020B0502040204020203" pitchFamily="34" charset="0"/>
                <a:ea typeface="Gadugi" panose="020B0502040204020203" pitchFamily="34" charset="0"/>
              </a:rPr>
              <a:t>Do not cast me from your presence</a:t>
            </a:r>
            <a:br>
              <a:rPr lang="en-US" sz="3200" dirty="0">
                <a:latin typeface="Gadugi" panose="020B0502040204020203" pitchFamily="34" charset="0"/>
                <a:ea typeface="Gadugi" panose="020B0502040204020203" pitchFamily="34" charset="0"/>
              </a:rPr>
            </a:br>
            <a:r>
              <a:rPr lang="en-US" sz="3200" dirty="0">
                <a:latin typeface="Gadugi" panose="020B0502040204020203" pitchFamily="34" charset="0"/>
                <a:ea typeface="Gadugi" panose="020B0502040204020203" pitchFamily="34" charset="0"/>
              </a:rPr>
              <a:t>    or take your Holy Spirit from me.</a:t>
            </a:r>
            <a:br>
              <a:rPr lang="en-US" sz="3200" dirty="0">
                <a:latin typeface="Gadugi" panose="020B0502040204020203" pitchFamily="34" charset="0"/>
                <a:ea typeface="Gadugi" panose="020B0502040204020203" pitchFamily="34" charset="0"/>
              </a:rPr>
            </a:br>
            <a:r>
              <a:rPr lang="en-US" sz="3200" dirty="0">
                <a:latin typeface="Gadugi" panose="020B0502040204020203" pitchFamily="34" charset="0"/>
                <a:ea typeface="Gadugi" panose="020B0502040204020203" pitchFamily="34" charset="0"/>
              </a:rPr>
              <a:t>Restore to me the joy of your salvation</a:t>
            </a:r>
            <a:br>
              <a:rPr lang="en-US" sz="3200" dirty="0">
                <a:latin typeface="Gadugi" panose="020B0502040204020203" pitchFamily="34" charset="0"/>
                <a:ea typeface="Gadugi" panose="020B0502040204020203" pitchFamily="34" charset="0"/>
              </a:rPr>
            </a:br>
            <a:r>
              <a:rPr lang="en-US" sz="3200" dirty="0">
                <a:latin typeface="Gadugi" panose="020B0502040204020203" pitchFamily="34" charset="0"/>
                <a:ea typeface="Gadugi" panose="020B0502040204020203" pitchFamily="34" charset="0"/>
              </a:rPr>
              <a:t>    and grant me a willing spirit, to sustain me.</a:t>
            </a:r>
            <a:endParaRPr lang="nb-NO" sz="3200" dirty="0">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90130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743043" y="2239947"/>
            <a:ext cx="9452593" cy="2852737"/>
          </a:xfrm>
        </p:spPr>
        <p:txBody>
          <a:bodyPr>
            <a:normAutofit fontScale="90000"/>
          </a:bodyPr>
          <a:lstStyle/>
          <a:p>
            <a:r>
              <a:rPr lang="nb-NO" b="0" dirty="0">
                <a:latin typeface="Gadugi" panose="020B0502040204020203" pitchFamily="34" charset="0"/>
                <a:ea typeface="Gadugi" panose="020B0502040204020203" pitchFamily="34" charset="0"/>
              </a:rPr>
              <a:t>Hyll Deg</a:t>
            </a:r>
            <a:br>
              <a:rPr lang="nb-NO"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Frelser og forsoner</a:t>
            </a:r>
            <a:br>
              <a:rPr lang="nb-NO"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Verden kroner Deg med torner</a:t>
            </a:r>
            <a:br>
              <a:rPr lang="nb-NO"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Du ser hva jeg har i sinnet</a:t>
            </a:r>
            <a:br>
              <a:rPr lang="nb-NO"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Tornekrans og korset vinner</a:t>
            </a:r>
            <a:br>
              <a:rPr lang="nb-NO"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Gi meg derfor kraft og mot</a:t>
            </a:r>
            <a:endParaRPr lang="nb-NO" dirty="0">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67865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743043" y="2239947"/>
            <a:ext cx="9452593" cy="2852737"/>
          </a:xfrm>
        </p:spPr>
        <p:txBody>
          <a:bodyPr>
            <a:normAutofit fontScale="90000"/>
          </a:bodyPr>
          <a:lstStyle/>
          <a:p>
            <a:r>
              <a:rPr lang="nb-NO" b="0" dirty="0">
                <a:latin typeface="Gadugi" panose="020B0502040204020203" pitchFamily="34" charset="0"/>
                <a:ea typeface="Gadugi" panose="020B0502040204020203" pitchFamily="34" charset="0"/>
              </a:rPr>
              <a:t>Hva har deg hos Gud bedrøvet</a:t>
            </a:r>
            <a:br>
              <a:rPr lang="nb-NO"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Og hva elsker du hos støvet</a:t>
            </a:r>
            <a:br>
              <a:rPr lang="nb-NO"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Så du tok vår plass i døden</a:t>
            </a:r>
            <a:br>
              <a:rPr lang="nb-NO"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For Du så den store nøden</a:t>
            </a:r>
            <a:br>
              <a:rPr lang="nb-NO"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Ga Deg til oss fullt og helt</a:t>
            </a:r>
            <a:endParaRPr lang="nb-NO" dirty="0">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2760266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743043" y="2239947"/>
            <a:ext cx="9452593" cy="2852737"/>
          </a:xfrm>
        </p:spPr>
        <p:txBody>
          <a:bodyPr>
            <a:normAutofit fontScale="90000"/>
          </a:bodyPr>
          <a:lstStyle/>
          <a:p>
            <a:r>
              <a:rPr lang="nb-NO" b="0" dirty="0">
                <a:latin typeface="Gadugi" panose="020B0502040204020203" pitchFamily="34" charset="0"/>
                <a:ea typeface="Gadugi" panose="020B0502040204020203" pitchFamily="34" charset="0"/>
              </a:rPr>
              <a:t>Kjærligheten hjertegløden</a:t>
            </a:r>
            <a:br>
              <a:rPr lang="nb-NO"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Ble for sterk for selve døden</a:t>
            </a:r>
            <a:br>
              <a:rPr lang="nb-NO"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Da Du ofret helt Ditt hjerte</a:t>
            </a:r>
            <a:br>
              <a:rPr lang="nb-NO"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Seiret over død og smerte</a:t>
            </a:r>
            <a:br>
              <a:rPr lang="nb-NO"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For å gi oss håp og fred</a:t>
            </a:r>
            <a:endParaRPr lang="nb-NO" dirty="0">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79763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743043" y="2239947"/>
            <a:ext cx="9452593" cy="2852737"/>
          </a:xfrm>
        </p:spPr>
        <p:txBody>
          <a:bodyPr>
            <a:normAutofit fontScale="90000"/>
          </a:bodyPr>
          <a:lstStyle/>
          <a:p>
            <a:r>
              <a:rPr lang="nb-NO" b="0" dirty="0">
                <a:latin typeface="Gadugi" panose="020B0502040204020203" pitchFamily="34" charset="0"/>
                <a:ea typeface="Gadugi" panose="020B0502040204020203" pitchFamily="34" charset="0"/>
              </a:rPr>
              <a:t>Ja jeg tror på korsets gåte</a:t>
            </a:r>
            <a:br>
              <a:rPr lang="nb-NO"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Gjøre frelser av Din nåde</a:t>
            </a:r>
            <a:br>
              <a:rPr lang="nb-NO"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Vær meg nær når synden frister</a:t>
            </a:r>
            <a:br>
              <a:rPr lang="nb-NO"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Ta min hånd når hjertet brister</a:t>
            </a:r>
            <a:br>
              <a:rPr lang="nb-NO"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Si vi går til paradis</a:t>
            </a:r>
            <a:endParaRPr lang="nb-NO" dirty="0">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298409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743043" y="2239947"/>
            <a:ext cx="9452593" cy="2852737"/>
          </a:xfrm>
        </p:spPr>
        <p:txBody>
          <a:bodyPr>
            <a:normAutofit fontScale="90000"/>
          </a:bodyPr>
          <a:lstStyle/>
          <a:p>
            <a:r>
              <a:rPr lang="nb-NO" b="0" dirty="0">
                <a:latin typeface="Gadugi" panose="020B0502040204020203" pitchFamily="34" charset="0"/>
                <a:ea typeface="Gadugi" panose="020B0502040204020203" pitchFamily="34" charset="0"/>
              </a:rPr>
              <a:t>Ja jeg tror på korsets gåte</a:t>
            </a:r>
            <a:br>
              <a:rPr lang="nb-NO"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Gjør det, frelser, av Din nåde</a:t>
            </a:r>
            <a:br>
              <a:rPr lang="nb-NO"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Vær meg nær når synden frister</a:t>
            </a:r>
            <a:br>
              <a:rPr lang="nb-NO"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Ta min hånd når hjertet brister</a:t>
            </a:r>
            <a:br>
              <a:rPr lang="nb-NO"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Si vi går til paradis</a:t>
            </a:r>
            <a:endParaRPr lang="nb-NO" dirty="0">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33302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743043" y="2239947"/>
            <a:ext cx="9452593" cy="2852737"/>
          </a:xfrm>
        </p:spPr>
        <p:txBody>
          <a:bodyPr>
            <a:normAutofit fontScale="90000"/>
          </a:bodyPr>
          <a:lstStyle/>
          <a:p>
            <a:r>
              <a:rPr lang="nb-NO" b="0" dirty="0">
                <a:latin typeface="Gadugi" panose="020B0502040204020203" pitchFamily="34" charset="0"/>
                <a:ea typeface="Gadugi" panose="020B0502040204020203" pitchFamily="34" charset="0"/>
              </a:rPr>
              <a:t>Derfor ber jeg deg med tårer:</a:t>
            </a:r>
            <a:br>
              <a:rPr lang="nb-NO"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Led den inn i mine årer,</a:t>
            </a:r>
            <a:br>
              <a:rPr lang="nb-NO"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floden som kan klipper velte,</a:t>
            </a:r>
            <a:br>
              <a:rPr lang="nb-NO"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floden som kan isberg smelte,</a:t>
            </a:r>
            <a:br>
              <a:rPr lang="nb-NO" dirty="0">
                <a:latin typeface="Gadugi" panose="020B0502040204020203" pitchFamily="34" charset="0"/>
                <a:ea typeface="Gadugi" panose="020B0502040204020203" pitchFamily="34" charset="0"/>
              </a:rPr>
            </a:br>
            <a:r>
              <a:rPr lang="nb-NO" b="0" dirty="0">
                <a:latin typeface="Gadugi" panose="020B0502040204020203" pitchFamily="34" charset="0"/>
                <a:ea typeface="Gadugi" panose="020B0502040204020203" pitchFamily="34" charset="0"/>
              </a:rPr>
              <a:t>som kan blodskyld rense av!</a:t>
            </a:r>
            <a:endParaRPr lang="nb-NO" dirty="0">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724365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ø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56F07971-4984-524F-88BF-7D5BADDCFA20}" vid="{7FA97A34-1ADE-5140-8358-AA76DB7CFC98}"/>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C460216A063C14BBC5505CD41BF149A" ma:contentTypeVersion="4" ma:contentTypeDescription="Opprett et nytt dokument." ma:contentTypeScope="" ma:versionID="c2cf7fb270caac9bcefdb10be634ebd9">
  <xsd:schema xmlns:xsd="http://www.w3.org/2001/XMLSchema" xmlns:xs="http://www.w3.org/2001/XMLSchema" xmlns:p="http://schemas.microsoft.com/office/2006/metadata/properties" xmlns:ns2="0f521dbb-c0b4-4fe0-b4f5-b078fbce2a61" xmlns:ns3="d8d7464d-3a05-4fdd-b654-76e06d4f5e02" targetNamespace="http://schemas.microsoft.com/office/2006/metadata/properties" ma:root="true" ma:fieldsID="c34bac4293774c1e973cc7f01c493c67" ns2:_="" ns3:_="">
    <xsd:import namespace="0f521dbb-c0b4-4fe0-b4f5-b078fbce2a61"/>
    <xsd:import namespace="d8d7464d-3a05-4fdd-b654-76e06d4f5e0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521dbb-c0b4-4fe0-b4f5-b078fbce2a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d7464d-3a05-4fdd-b654-76e06d4f5e02"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B3A871C-39E1-43B3-820A-18343CB90018}"/>
</file>

<file path=customXml/itemProps2.xml><?xml version="1.0" encoding="utf-8"?>
<ds:datastoreItem xmlns:ds="http://schemas.openxmlformats.org/officeDocument/2006/customXml" ds:itemID="{2E668E8F-63B4-4A13-8616-06ED7E6CBB7B}"/>
</file>

<file path=customXml/itemProps3.xml><?xml version="1.0" encoding="utf-8"?>
<ds:datastoreItem xmlns:ds="http://schemas.openxmlformats.org/officeDocument/2006/customXml" ds:itemID="{82D97B91-C5A7-4C5A-8E6A-76F595BA8D07}"/>
</file>

<file path=docProps/app.xml><?xml version="1.0" encoding="utf-8"?>
<Properties xmlns="http://schemas.openxmlformats.org/officeDocument/2006/extended-properties" xmlns:vt="http://schemas.openxmlformats.org/officeDocument/2006/docPropsVTypes">
  <Template>Frelsesarmeens powerpointmal 2018 (1)</Template>
  <TotalTime>329</TotalTime>
  <Words>218</Words>
  <Application>Microsoft Office PowerPoint</Application>
  <PresentationFormat>Widescreen</PresentationFormat>
  <Paragraphs>40</Paragraphs>
  <Slides>24</Slides>
  <Notes>8</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24</vt:i4>
      </vt:variant>
    </vt:vector>
  </HeadingPairs>
  <TitlesOfParts>
    <vt:vector size="31" baseType="lpstr">
      <vt:lpstr>Arial</vt:lpstr>
      <vt:lpstr>Calibri</vt:lpstr>
      <vt:lpstr>Gadugi</vt:lpstr>
      <vt:lpstr>Garamond</vt:lpstr>
      <vt:lpstr>Gill Sans</vt:lpstr>
      <vt:lpstr>Gill Sans MT</vt:lpstr>
      <vt:lpstr>Rød</vt:lpstr>
      <vt:lpstr>https://www.youtube.com/watch?v=8QI2aTxn87w</vt:lpstr>
      <vt:lpstr>PowerPoint-presentasjon</vt:lpstr>
      <vt:lpstr>PowerPoint-presentasjon</vt:lpstr>
      <vt:lpstr>Hyll Deg Frelser og forsoner Verden kroner Deg med torner Du ser hva jeg har i sinnet Tornekrans og korset vinner Gi meg derfor kraft og mot</vt:lpstr>
      <vt:lpstr>Hva har deg hos Gud bedrøvet Og hva elsker du hos støvet Så du tok vår plass i døden For Du så den store nøden Ga Deg til oss fullt og helt</vt:lpstr>
      <vt:lpstr>Kjærligheten hjertegløden Ble for sterk for selve døden Da Du ofret helt Ditt hjerte Seiret over død og smerte For å gi oss håp og fred</vt:lpstr>
      <vt:lpstr>Ja jeg tror på korsets gåte Gjøre frelser av Din nåde Vær meg nær når synden frister Ta min hånd når hjertet brister Si vi går til paradis</vt:lpstr>
      <vt:lpstr>Ja jeg tror på korsets gåte Gjør det, frelser, av Din nåde Vær meg nær når synden frister Ta min hånd når hjertet brister Si vi går til paradis</vt:lpstr>
      <vt:lpstr>Derfor ber jeg deg med tårer: Led den inn i mine årer, floden som kan klipper velte, floden som kan isberg smelte, som kan blodskyld rense av!</vt:lpstr>
      <vt:lpstr>Du som har deg selv meg givet, la i deg meg elske livet, så for deg kun hjertet banker, så kun du i mine tanker er den dype sammenheng.</vt:lpstr>
      <vt:lpstr>Jesus bor i hjertet mitt Derfor vil jeg fryde meg Jesus bor i hjertet mitt Han fyller meg med glede og kjærlighet Han skapte meg akkurat slik som jeg er og derfor vil jeg fryde meg</vt:lpstr>
      <vt:lpstr>Om jeg er liten Om jeg er stor Tykk, smal eller lang Om jeg er trist eller glad Sur, gretten og lei Så vet at jeg har en venn Som elsker nettopp meg Hør på det jeg synger om han</vt:lpstr>
      <vt:lpstr>You were the Word at the beginning One With God the Lord Most High Your hidden glory in creation Now revealed in You our Christ</vt:lpstr>
      <vt:lpstr>What a beautiful Name it is What a beautiful Name it is The Name of Jesus Christ my King What a beautiful Name it is Nothing compares to this What a beautiful Name it is The Name of Jesus</vt:lpstr>
      <vt:lpstr>You didn't want heaven without us So Jesus, You brought heaven down My sin was great, Your love was greater What could separate us now</vt:lpstr>
      <vt:lpstr>What a wonderful Name it is What a wonderful Name it is The Name of Jesus Christ my King What a wonderful Name it is Nothing compares to this What a wonderful Name it is The Name of Jesus</vt:lpstr>
      <vt:lpstr>Death could not hold You, the veil tore before You You silenced the boast, of sin and grave The heavens are roaring, the praise of Your glory For You are raised to life again </vt:lpstr>
      <vt:lpstr>You have no rival, You have no equal Now and forever, Our God reigns Yours is the Kingdom, Yours is the glory Yours is the Name, above all names</vt:lpstr>
      <vt:lpstr>What a powerful Name it is What a powerful Name it is The Name of Jesus Christ my King What a powerful Name it is Nothing compares to this What a powerful Name it is The Name of Jesus</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Ditt foredrag</dc:title>
  <dc:creator>Majken Solberg</dc:creator>
  <cp:lastModifiedBy>Majken Solberg</cp:lastModifiedBy>
  <cp:revision>30</cp:revision>
  <cp:lastPrinted>2018-03-13T15:15:55Z</cp:lastPrinted>
  <dcterms:created xsi:type="dcterms:W3CDTF">2019-09-03T09:22:57Z</dcterms:created>
  <dcterms:modified xsi:type="dcterms:W3CDTF">2020-03-20T11:51:24Z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0x0101006C460216A063C14BBC5505CD41BF149A</vt:lpwstr>
  </property>
</Properties>
</file>