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72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C124-E2CF-4259-A24C-78AC757B41E6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56A5-CC62-4D21-A320-C89281E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kan være vanskelig å finne </a:t>
            </a:r>
            <a:r>
              <a:rPr lang="nb-NO"/>
              <a:t>den rette </a:t>
            </a:r>
            <a:r>
              <a:rPr lang="nb-NO" dirty="0"/>
              <a:t>veien.</a:t>
            </a:r>
          </a:p>
          <a:p>
            <a:r>
              <a:rPr lang="nb-NO" dirty="0"/>
              <a:t>Hvordan kan vi hjelpe hverandre til det?</a:t>
            </a:r>
          </a:p>
          <a:p>
            <a:r>
              <a:rPr lang="nb-NO" dirty="0"/>
              <a:t>Bibel, bønn og fellesskap.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56A5-CC62-4D21-A320-C89281EA2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Følge etter noen andre som skal samme sted.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56A5-CC62-4D21-A320-C89281EA2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Jesus er vårt forbilde og viser oss veien til Gud.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56A5-CC62-4D21-A320-C89281EA2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Dra parallell til sosiale medier og begrepet «å følge noen».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56A5-CC62-4D21-A320-C89281EA2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Jesus sier: Følg meg!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56A5-CC62-4D21-A320-C89281EA2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94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8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25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2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02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08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87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8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9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6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26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17DF-B787-4B72-843A-4512229D5371}" type="datetimeFigureOut">
              <a:rPr lang="nb-NO" smtClean="0"/>
              <a:t>20.03.2020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6977-504C-428E-B98E-58123DFA71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9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jRso7hoKTLAhWKIJoKHWJbBT4QjRwIBw&amp;url=http://prekensamling.blogspot.com/2015/02/flg-meg-sa-jesus.html&amp;psig=AFQjCNFQnG1vAZH2fYgnN74MLomB8J6p6w&amp;ust=14570855330625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latin typeface="Book Antiqua" panose="02040602050305030304" pitchFamily="18" charset="0"/>
                <a:cs typeface="Calibri" panose="020F0502020204030204" pitchFamily="34" charset="0"/>
              </a:rPr>
              <a:t>Velkommen til storsamling</a:t>
            </a:r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3239"/>
            <a:ext cx="5184576" cy="3312368"/>
          </a:xfrm>
          <a:prstGeom prst="rect">
            <a:avLst/>
          </a:prstGeom>
        </p:spPr>
      </p:pic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1187624" y="5154761"/>
            <a:ext cx="7200800" cy="9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5400" b="1" dirty="0">
                <a:effectLst/>
                <a:latin typeface="Book Antiqua"/>
                <a:ea typeface="Calibri"/>
                <a:cs typeface="Times New Roman"/>
              </a:rPr>
              <a:t>Jesus sier: Følg meg!</a:t>
            </a:r>
            <a:endParaRPr lang="nb-NO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69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98" y="18910720"/>
            <a:ext cx="7802755" cy="1103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7" y="-1755576"/>
            <a:ext cx="9582925" cy="902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6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or.ad.salvationarmy.org\Data\home$\anders.skoland\Desktop\Soldatinnvielse\Kolonnekjørin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5" y="836712"/>
            <a:ext cx="93867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6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or.ad.salvationarmy.org\Data\home$\anders.skoland\Desktop\Soldatinnvielse\ledebil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or.ad.salvationarmy.org\Data\home$\anders.skoland\Desktop\Soldatinnvielse\Jesus og Tw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730"/>
            <a:ext cx="9144000" cy="50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71600" y="1052736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De første disiplene </a:t>
            </a:r>
          </a:p>
          <a:p>
            <a:br>
              <a:rPr lang="nb-NO" dirty="0"/>
            </a:br>
            <a:r>
              <a:rPr lang="nb-NO" sz="3200" i="1" dirty="0"/>
              <a:t>En gang han gikk langs Galileasjøen, fikk han se Simon og Andreas, de var brødre. De holdt på å kaste not i sjøen, for de var fiskere.  Jesus sa til dem: «Kom og følg meg, så vil jeg gjøre dere til menneskefiskere!» Straks lot de garnet ligge og fulgte ham.</a:t>
            </a:r>
          </a:p>
          <a:p>
            <a:r>
              <a:rPr lang="nb-NO" i="1" dirty="0"/>
              <a:t> </a:t>
            </a:r>
          </a:p>
          <a:p>
            <a:r>
              <a:rPr lang="nb-NO" i="1" dirty="0"/>
              <a:t>Markus 1: 16-18</a:t>
            </a:r>
            <a:br>
              <a:rPr lang="nb-NO" i="1" dirty="0"/>
            </a:b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11360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8TiBnZUGsOA/VNp5Zei4GDI/AAAAAAAAAj4/kDKCArkxwEA/s1600/discipleship-618x27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556792"/>
            <a:ext cx="7560840" cy="33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3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460216A063C14BBC5505CD41BF149A" ma:contentTypeVersion="4" ma:contentTypeDescription="Opprett et nytt dokument." ma:contentTypeScope="" ma:versionID="c2cf7fb270caac9bcefdb10be634ebd9">
  <xsd:schema xmlns:xsd="http://www.w3.org/2001/XMLSchema" xmlns:xs="http://www.w3.org/2001/XMLSchema" xmlns:p="http://schemas.microsoft.com/office/2006/metadata/properties" xmlns:ns2="0f521dbb-c0b4-4fe0-b4f5-b078fbce2a61" xmlns:ns3="d8d7464d-3a05-4fdd-b654-76e06d4f5e02" targetNamespace="http://schemas.microsoft.com/office/2006/metadata/properties" ma:root="true" ma:fieldsID="c34bac4293774c1e973cc7f01c493c67" ns2:_="" ns3:_="">
    <xsd:import namespace="0f521dbb-c0b4-4fe0-b4f5-b078fbce2a61"/>
    <xsd:import namespace="d8d7464d-3a05-4fdd-b654-76e06d4f5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21dbb-c0b4-4fe0-b4f5-b078fbce2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7464d-3a05-4fdd-b654-76e06d4f5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DCBE8C-071F-4110-9EF0-0627518E901F}"/>
</file>

<file path=customXml/itemProps2.xml><?xml version="1.0" encoding="utf-8"?>
<ds:datastoreItem xmlns:ds="http://schemas.openxmlformats.org/officeDocument/2006/customXml" ds:itemID="{11F8647F-2D5C-41A8-8BDD-FD1935905206}"/>
</file>

<file path=customXml/itemProps3.xml><?xml version="1.0" encoding="utf-8"?>
<ds:datastoreItem xmlns:ds="http://schemas.openxmlformats.org/officeDocument/2006/customXml" ds:itemID="{218EAD17-AF00-4EDC-87EA-01A1947F2A11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79</Words>
  <Application>Microsoft Office PowerPoint</Application>
  <PresentationFormat>Skjermfremvisning (4:3)</PresentationFormat>
  <Paragraphs>18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Calibri</vt:lpstr>
      <vt:lpstr>Office-tema</vt:lpstr>
      <vt:lpstr>Velkommen til storsamling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Frelsesarmeen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Skoland</dc:creator>
  <cp:lastModifiedBy>Majken Solberg</cp:lastModifiedBy>
  <cp:revision>22</cp:revision>
  <dcterms:created xsi:type="dcterms:W3CDTF">2016-01-28T15:03:46Z</dcterms:created>
  <dcterms:modified xsi:type="dcterms:W3CDTF">2020-03-20T11:13:04Z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0x0101006C460216A063C14BBC5505CD41BF149A</vt:lpwstr>
  </property>
</Properties>
</file>