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8"/>
  </p:notesMasterIdLst>
  <p:sldIdLst>
    <p:sldId id="256" r:id="rId2"/>
    <p:sldId id="271" r:id="rId3"/>
    <p:sldId id="272" r:id="rId4"/>
    <p:sldId id="274" r:id="rId5"/>
    <p:sldId id="273" r:id="rId6"/>
    <p:sldId id="275" r:id="rId7"/>
    <p:sldId id="276" r:id="rId8"/>
    <p:sldId id="257" r:id="rId9"/>
    <p:sldId id="258" r:id="rId10"/>
    <p:sldId id="259" r:id="rId11"/>
    <p:sldId id="260" r:id="rId12"/>
    <p:sldId id="261" r:id="rId13"/>
    <p:sldId id="262" r:id="rId14"/>
    <p:sldId id="263" r:id="rId15"/>
    <p:sldId id="264" r:id="rId16"/>
    <p:sldId id="266" r:id="rId17"/>
    <p:sldId id="265" r:id="rId18"/>
    <p:sldId id="277" r:id="rId19"/>
    <p:sldId id="281" r:id="rId20"/>
    <p:sldId id="282" r:id="rId21"/>
    <p:sldId id="283" r:id="rId22"/>
    <p:sldId id="284" r:id="rId23"/>
    <p:sldId id="285" r:id="rId24"/>
    <p:sldId id="286" r:id="rId25"/>
    <p:sldId id="280"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D84EC-D362-440F-B14E-28B377A2913C}" type="datetimeFigureOut">
              <a:rPr lang="nb-NO" smtClean="0"/>
              <a:t>13.03.2020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2B871-151B-444C-A83D-C7B0F2D058AA}" type="slidenum">
              <a:rPr lang="nb-NO" smtClean="0"/>
              <a:t>‹#›</a:t>
            </a:fld>
            <a:endParaRPr lang="nb-NO"/>
          </a:p>
        </p:txBody>
      </p:sp>
    </p:spTree>
    <p:extLst>
      <p:ext uri="{BB962C8B-B14F-4D97-AF65-F5344CB8AC3E}">
        <p14:creationId xmlns:p14="http://schemas.microsoft.com/office/powerpoint/2010/main" val="218784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det</a:t>
            </a:r>
            <a:r>
              <a:rPr lang="nb-NO" baseline="0" dirty="0"/>
              <a:t> vi SÅR?</a:t>
            </a:r>
          </a:p>
          <a:p>
            <a:r>
              <a:rPr lang="nb-NO" baseline="0" dirty="0">
                <a:solidFill>
                  <a:srgbClr val="FF0000"/>
                </a:solidFill>
              </a:rPr>
              <a:t>I eget liv: </a:t>
            </a:r>
          </a:p>
          <a:p>
            <a:r>
              <a:rPr lang="nb-NO" baseline="0" dirty="0"/>
              <a:t>Investerer i</a:t>
            </a:r>
          </a:p>
          <a:p>
            <a:r>
              <a:rPr lang="nb-NO" baseline="0" dirty="0"/>
              <a:t>Bruker tid på</a:t>
            </a:r>
          </a:p>
          <a:p>
            <a:r>
              <a:rPr lang="nb-NO" baseline="0" dirty="0"/>
              <a:t>Fokuserer</a:t>
            </a:r>
          </a:p>
          <a:p>
            <a:r>
              <a:rPr lang="nb-NO" baseline="0" dirty="0"/>
              <a:t>Prioriterer</a:t>
            </a:r>
          </a:p>
          <a:p>
            <a:r>
              <a:rPr lang="nb-NO" baseline="0" dirty="0"/>
              <a:t>Verdsetter</a:t>
            </a:r>
          </a:p>
          <a:p>
            <a:r>
              <a:rPr lang="nb-NO" baseline="0" dirty="0"/>
              <a:t>Jobber hardt for</a:t>
            </a:r>
          </a:p>
          <a:p>
            <a:endParaRPr lang="nb-NO" baseline="0" dirty="0"/>
          </a:p>
          <a:p>
            <a:r>
              <a:rPr lang="nb-NO" baseline="0" dirty="0"/>
              <a:t>I andres liv:</a:t>
            </a:r>
          </a:p>
          <a:p>
            <a:r>
              <a:rPr lang="nb-NO" baseline="0" dirty="0"/>
              <a:t>Samme som over</a:t>
            </a:r>
          </a:p>
          <a:p>
            <a:r>
              <a:rPr lang="nb-NO" baseline="0" dirty="0"/>
              <a:t>Også hva du SIER til og om…</a:t>
            </a:r>
          </a:p>
          <a:p>
            <a:r>
              <a:rPr lang="nb-NO" baseline="0" dirty="0"/>
              <a:t>Hva gir du, hva investerer du, HOLDNINGER….</a:t>
            </a:r>
          </a:p>
          <a:p>
            <a:endParaRPr lang="nb-NO" baseline="0" dirty="0"/>
          </a:p>
          <a:p>
            <a:endParaRPr lang="nb-NO" baseline="0" dirty="0"/>
          </a:p>
          <a:p>
            <a:r>
              <a:rPr lang="nb-NO" baseline="0" dirty="0"/>
              <a:t>Vi kan også så ubevisst: det du IKKE gjør er noen ganger enda mer betydningsfullt….</a:t>
            </a:r>
            <a:endParaRPr lang="nb-NO" dirty="0"/>
          </a:p>
        </p:txBody>
      </p:sp>
      <p:sp>
        <p:nvSpPr>
          <p:cNvPr id="4" name="Plassholder for lysbildenummer 3"/>
          <p:cNvSpPr>
            <a:spLocks noGrp="1"/>
          </p:cNvSpPr>
          <p:nvPr>
            <p:ph type="sldNum" sz="quarter" idx="10"/>
          </p:nvPr>
        </p:nvSpPr>
        <p:spPr/>
        <p:txBody>
          <a:bodyPr/>
          <a:lstStyle/>
          <a:p>
            <a:fld id="{89279434-F0F0-4F84-A261-DA14E6275847}" type="slidenum">
              <a:rPr lang="nb-NO" smtClean="0"/>
              <a:t>19</a:t>
            </a:fld>
            <a:endParaRPr lang="nb-NO"/>
          </a:p>
        </p:txBody>
      </p:sp>
    </p:spTree>
    <p:extLst>
      <p:ext uri="{BB962C8B-B14F-4D97-AF65-F5344CB8AC3E}">
        <p14:creationId xmlns:p14="http://schemas.microsoft.com/office/powerpoint/2010/main" val="123504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kan vi gi næring til det gode?</a:t>
            </a:r>
          </a:p>
          <a:p>
            <a:pPr marL="171450" indent="-171450">
              <a:buFontTx/>
              <a:buChar char="-"/>
            </a:pPr>
            <a:r>
              <a:rPr lang="nb-NO" baseline="0" dirty="0"/>
              <a:t>Være med gode folk – omgås slike du ønsker å ligne</a:t>
            </a:r>
          </a:p>
          <a:p>
            <a:pPr marL="171450" indent="-171450">
              <a:buFontTx/>
              <a:buChar char="-"/>
            </a:pPr>
            <a:r>
              <a:rPr lang="nb-NO" baseline="0" dirty="0"/>
              <a:t>Ha gode forbilder</a:t>
            </a:r>
          </a:p>
          <a:p>
            <a:pPr marL="171450" indent="-171450">
              <a:buFontTx/>
              <a:buChar char="-"/>
            </a:pPr>
            <a:r>
              <a:rPr lang="nb-NO" baseline="0" dirty="0"/>
              <a:t>Fylle oss med gode ting (bøker, TV, samtaler, filmer) Finne ting som oppmuntrer, inspirerer og bygger opp. Engasjerer oss til gode ting</a:t>
            </a:r>
          </a:p>
          <a:p>
            <a:pPr marL="171450" indent="-171450">
              <a:buFontTx/>
              <a:buChar char="-"/>
            </a:pPr>
            <a:endParaRPr lang="nb-NO" baseline="0" dirty="0"/>
          </a:p>
          <a:p>
            <a:pPr marL="171450" indent="-171450">
              <a:buFontTx/>
              <a:buChar char="-"/>
            </a:pPr>
            <a:endParaRPr lang="nb-NO" baseline="0" dirty="0"/>
          </a:p>
          <a:p>
            <a:pPr marL="171450" indent="-171450">
              <a:buFontTx/>
              <a:buChar char="-"/>
            </a:pPr>
            <a:r>
              <a:rPr lang="nb-NO" baseline="0" dirty="0"/>
              <a:t>Vanne, kan vi si er REPETISJONEN. Det at vi fortsetter å gjøre, si, investere tid, handle og velge det samme… Disse tingene VIL vokse!</a:t>
            </a:r>
          </a:p>
          <a:p>
            <a:pPr marL="171450" indent="-171450">
              <a:buFontTx/>
              <a:buChar char="-"/>
            </a:pPr>
            <a:endParaRPr lang="nb-NO" baseline="0" dirty="0"/>
          </a:p>
        </p:txBody>
      </p:sp>
      <p:sp>
        <p:nvSpPr>
          <p:cNvPr id="4" name="Plassholder for lysbildenummer 3"/>
          <p:cNvSpPr>
            <a:spLocks noGrp="1"/>
          </p:cNvSpPr>
          <p:nvPr>
            <p:ph type="sldNum" sz="quarter" idx="10"/>
          </p:nvPr>
        </p:nvSpPr>
        <p:spPr/>
        <p:txBody>
          <a:bodyPr/>
          <a:lstStyle/>
          <a:p>
            <a:fld id="{89279434-F0F0-4F84-A261-DA14E6275847}" type="slidenum">
              <a:rPr lang="nb-NO" smtClean="0"/>
              <a:t>20</a:t>
            </a:fld>
            <a:endParaRPr lang="nb-NO"/>
          </a:p>
        </p:txBody>
      </p:sp>
    </p:spTree>
    <p:extLst>
      <p:ext uri="{BB962C8B-B14F-4D97-AF65-F5344CB8AC3E}">
        <p14:creationId xmlns:p14="http://schemas.microsoft.com/office/powerpoint/2010/main" val="319276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a:t>
            </a:r>
            <a:r>
              <a:rPr lang="nb-NO" baseline="0" dirty="0"/>
              <a:t> i hagen vi ikke liker…</a:t>
            </a:r>
          </a:p>
          <a:p>
            <a:r>
              <a:rPr lang="nb-NO" dirty="0"/>
              <a:t>Tilgivelse</a:t>
            </a:r>
          </a:p>
          <a:p>
            <a:r>
              <a:rPr lang="nb-NO" dirty="0"/>
              <a:t>Ny sjanse</a:t>
            </a:r>
          </a:p>
          <a:p>
            <a:r>
              <a:rPr lang="nb-NO" dirty="0"/>
              <a:t>Tilgi seg</a:t>
            </a:r>
            <a:r>
              <a:rPr lang="nb-NO" baseline="0" dirty="0"/>
              <a:t> selv</a:t>
            </a:r>
          </a:p>
          <a:p>
            <a:r>
              <a:rPr lang="nb-NO" baseline="0" dirty="0"/>
              <a:t>Tålmodighet</a:t>
            </a:r>
          </a:p>
          <a:p>
            <a:endParaRPr lang="nb-NO" baseline="0" dirty="0"/>
          </a:p>
          <a:p>
            <a:r>
              <a:rPr lang="nb-NO" baseline="0" dirty="0"/>
              <a:t>Fordommer?</a:t>
            </a:r>
          </a:p>
          <a:p>
            <a:r>
              <a:rPr lang="nb-NO" baseline="0" dirty="0"/>
              <a:t>Ofte er det i MØTENE med andre, at vi legger merke til OSS SELV- hvem er jeg, og hvordan oppfattes jeg, hvordan oppfører jeg meg</a:t>
            </a:r>
          </a:p>
          <a:p>
            <a:r>
              <a:rPr lang="nb-NO" baseline="0" dirty="0"/>
              <a:t>Sammen!</a:t>
            </a:r>
          </a:p>
          <a:p>
            <a:endParaRPr lang="nb-NO" baseline="0" dirty="0"/>
          </a:p>
          <a:p>
            <a:r>
              <a:rPr lang="nb-NO" baseline="0" dirty="0"/>
              <a:t>Vi skal høste det vi sår…? Hvordan ser det ut i hagen vårt? Mye trist? Ugress, overgrodd eller vissent</a:t>
            </a:r>
          </a:p>
          <a:p>
            <a:r>
              <a:rPr lang="nb-NO" baseline="0" dirty="0"/>
              <a:t>OBS det er ikke alltid du høster bare det du har sådd selv…</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89279434-F0F0-4F84-A261-DA14E6275847}" type="slidenum">
              <a:rPr lang="nb-NO" smtClean="0"/>
              <a:t>21</a:t>
            </a:fld>
            <a:endParaRPr lang="nb-NO"/>
          </a:p>
        </p:txBody>
      </p:sp>
    </p:spTree>
    <p:extLst>
      <p:ext uri="{BB962C8B-B14F-4D97-AF65-F5344CB8AC3E}">
        <p14:creationId xmlns:p14="http://schemas.microsoft.com/office/powerpoint/2010/main" val="266820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Gud</a:t>
            </a:r>
            <a:r>
              <a:rPr lang="nb-NO" baseline="0" dirty="0"/>
              <a:t> har laget et forbilde for oss i naturen: alt som vokser tar T-I-D</a:t>
            </a:r>
          </a:p>
          <a:p>
            <a:r>
              <a:rPr lang="nb-NO" baseline="0" dirty="0"/>
              <a:t>Vi skal høste det vi sår – tålmodig, fortsett, fortsett</a:t>
            </a:r>
          </a:p>
          <a:p>
            <a:r>
              <a:rPr lang="nb-NO" dirty="0"/>
              <a:t>Men</a:t>
            </a:r>
            <a:r>
              <a:rPr lang="nb-NO" baseline="0" dirty="0"/>
              <a:t> bibelen sier at vi ikke skal bli motløse når vi FORTSETTER å gjøre det gode.</a:t>
            </a:r>
          </a:p>
          <a:p>
            <a:r>
              <a:rPr lang="nb-NO" baseline="0" dirty="0"/>
              <a:t>Vi skal fortsette</a:t>
            </a:r>
          </a:p>
          <a:p>
            <a:r>
              <a:rPr lang="nb-NO" baseline="0" dirty="0"/>
              <a:t>Å så</a:t>
            </a:r>
          </a:p>
          <a:p>
            <a:r>
              <a:rPr lang="nb-NO" baseline="0" dirty="0"/>
              <a:t>Å vanne</a:t>
            </a:r>
          </a:p>
          <a:p>
            <a:r>
              <a:rPr lang="nb-NO" baseline="0" dirty="0"/>
              <a:t>Gjødsle</a:t>
            </a:r>
          </a:p>
          <a:p>
            <a:r>
              <a:rPr lang="nb-NO" baseline="0" dirty="0"/>
              <a:t>Vente</a:t>
            </a:r>
          </a:p>
          <a:p>
            <a:r>
              <a:rPr lang="nb-NO" baseline="0" dirty="0"/>
              <a:t>Og vi skal få se resultater! </a:t>
            </a:r>
          </a:p>
          <a:p>
            <a:endParaRPr lang="nb-NO" baseline="0" dirty="0"/>
          </a:p>
        </p:txBody>
      </p:sp>
      <p:sp>
        <p:nvSpPr>
          <p:cNvPr id="4" name="Plassholder for lysbildenummer 3"/>
          <p:cNvSpPr>
            <a:spLocks noGrp="1"/>
          </p:cNvSpPr>
          <p:nvPr>
            <p:ph type="sldNum" sz="quarter" idx="10"/>
          </p:nvPr>
        </p:nvSpPr>
        <p:spPr/>
        <p:txBody>
          <a:bodyPr/>
          <a:lstStyle/>
          <a:p>
            <a:fld id="{89279434-F0F0-4F84-A261-DA14E6275847}" type="slidenum">
              <a:rPr lang="nb-NO" smtClean="0"/>
              <a:t>22</a:t>
            </a:fld>
            <a:endParaRPr lang="nb-NO"/>
          </a:p>
        </p:txBody>
      </p:sp>
    </p:spTree>
    <p:extLst>
      <p:ext uri="{BB962C8B-B14F-4D97-AF65-F5344CB8AC3E}">
        <p14:creationId xmlns:p14="http://schemas.microsoft.com/office/powerpoint/2010/main" val="68948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Tålmodighet er en viktig ingrediens, som vi ofte ikke tar med. OG derfor misser vi resultater.</a:t>
            </a:r>
          </a:p>
          <a:p>
            <a:r>
              <a:rPr lang="nb-NO" baseline="0" dirty="0"/>
              <a:t>Inkludering og all menneskelig relasjon tar T-I-D og krever derfor </a:t>
            </a:r>
          </a:p>
          <a:p>
            <a:r>
              <a:rPr lang="nb-NO" baseline="0" dirty="0"/>
              <a:t>Mennesker med en vakker hage – deilig å omgås.</a:t>
            </a:r>
          </a:p>
          <a:p>
            <a:r>
              <a:rPr lang="nb-NO" baseline="0" dirty="0"/>
              <a:t>Fellesskap som er godt – helbredende, styrkende, gir overskudd og glede….!!!</a:t>
            </a:r>
          </a:p>
        </p:txBody>
      </p:sp>
      <p:sp>
        <p:nvSpPr>
          <p:cNvPr id="4" name="Plassholder for lysbildenummer 3"/>
          <p:cNvSpPr>
            <a:spLocks noGrp="1"/>
          </p:cNvSpPr>
          <p:nvPr>
            <p:ph type="sldNum" sz="quarter" idx="10"/>
          </p:nvPr>
        </p:nvSpPr>
        <p:spPr/>
        <p:txBody>
          <a:bodyPr/>
          <a:lstStyle/>
          <a:p>
            <a:fld id="{89279434-F0F0-4F84-A261-DA14E6275847}" type="slidenum">
              <a:rPr lang="nb-NO" smtClean="0"/>
              <a:t>23</a:t>
            </a:fld>
            <a:endParaRPr lang="nb-NO"/>
          </a:p>
        </p:txBody>
      </p:sp>
    </p:spTree>
    <p:extLst>
      <p:ext uri="{BB962C8B-B14F-4D97-AF65-F5344CB8AC3E}">
        <p14:creationId xmlns:p14="http://schemas.microsoft.com/office/powerpoint/2010/main" val="207362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Noen har en trist hage. Andre har kommet inn og ødelagt!</a:t>
            </a:r>
          </a:p>
          <a:p>
            <a:r>
              <a:rPr lang="nb-NO" baseline="0" dirty="0"/>
              <a:t>Noen ganger er det vi som ikke har satt opp tydelige gjerder rundt. Noen ganger har vi invitert inn ødeleggende ting.</a:t>
            </a:r>
          </a:p>
          <a:p>
            <a:r>
              <a:rPr lang="nb-NO" baseline="0" dirty="0"/>
              <a:t>Filmer, sosiale media….</a:t>
            </a:r>
          </a:p>
          <a:p>
            <a:r>
              <a:rPr lang="nb-NO" baseline="0" dirty="0"/>
              <a:t>Hva sier de? Hva skaper de av bilder, atmosfære, innstilling, oppfatning av meg selv…</a:t>
            </a:r>
          </a:p>
          <a:p>
            <a:r>
              <a:rPr lang="nb-NO" baseline="0" dirty="0"/>
              <a:t>Krenkelser, falske bilder, tvangstanker…</a:t>
            </a:r>
          </a:p>
          <a:p>
            <a:endParaRPr lang="nb-NO" baseline="0" dirty="0"/>
          </a:p>
          <a:p>
            <a:r>
              <a:rPr lang="nb-NO" baseline="0" dirty="0"/>
              <a:t>Vi trenger hjelp til å få orden på hagen. De samme punktene vi har gått gjennom !   </a:t>
            </a:r>
          </a:p>
          <a:p>
            <a:r>
              <a:rPr lang="nb-NO" baseline="0" dirty="0"/>
              <a:t>Vann, hvile, ny næring, mye stell, T-I-D, varme og omsorg, tilgivelse, og kanskje det å velsigne andre (det å gi er en mirakelmedisin)</a:t>
            </a:r>
          </a:p>
          <a:p>
            <a:r>
              <a:rPr lang="nb-NO" dirty="0"/>
              <a:t>Helbredelse</a:t>
            </a:r>
            <a:r>
              <a:rPr lang="nb-NO" baseline="0" dirty="0"/>
              <a:t> for et brustent hjerte, kommer ofte når du trøster en annen, eller får en annen over ei kneik</a:t>
            </a:r>
          </a:p>
          <a:p>
            <a:r>
              <a:rPr lang="nb-NO" baseline="0" dirty="0"/>
              <a:t>Mange har opplevd at gjenopprettelse kommer ved å bidra til andres…</a:t>
            </a:r>
          </a:p>
          <a:p>
            <a:endParaRPr lang="nb-NO" baseline="0" dirty="0"/>
          </a:p>
          <a:p>
            <a:r>
              <a:rPr lang="nb-NO" baseline="0" dirty="0"/>
              <a:t>Noen ganger er det også slik med FELLESSKAPET vårt</a:t>
            </a:r>
          </a:p>
          <a:p>
            <a:br>
              <a:rPr lang="nb-NO" baseline="0" dirty="0"/>
            </a:br>
            <a:r>
              <a:rPr lang="nb-NO" baseline="0" dirty="0"/>
              <a:t>Husk at rettferdighet, tilgivelse og hevn ikke er det samme, og at du fint kan tilgi uten å glemme, og at det er helt ok at personer får sin straff… </a:t>
            </a:r>
          </a:p>
          <a:p>
            <a:r>
              <a:rPr lang="nb-NO" baseline="0" dirty="0"/>
              <a:t>Men hevn og bitterhetskaper bare mer sår.</a:t>
            </a:r>
          </a:p>
          <a:p>
            <a:endParaRPr lang="nb-NO" baseline="0" dirty="0"/>
          </a:p>
          <a:p>
            <a:r>
              <a:rPr lang="nb-NO" baseline="0" dirty="0"/>
              <a:t>Hagen din kan bli bra igjen!!!</a:t>
            </a:r>
            <a:endParaRPr lang="nb-NO" dirty="0"/>
          </a:p>
          <a:p>
            <a:endParaRPr lang="nb-NO" dirty="0"/>
          </a:p>
        </p:txBody>
      </p:sp>
      <p:sp>
        <p:nvSpPr>
          <p:cNvPr id="4" name="Plassholder for lysbildenummer 3"/>
          <p:cNvSpPr>
            <a:spLocks noGrp="1"/>
          </p:cNvSpPr>
          <p:nvPr>
            <p:ph type="sldNum" sz="quarter" idx="10"/>
          </p:nvPr>
        </p:nvSpPr>
        <p:spPr/>
        <p:txBody>
          <a:bodyPr/>
          <a:lstStyle/>
          <a:p>
            <a:fld id="{89279434-F0F0-4F84-A261-DA14E6275847}" type="slidenum">
              <a:rPr lang="nb-NO" smtClean="0"/>
              <a:t>24</a:t>
            </a:fld>
            <a:endParaRPr lang="nb-NO"/>
          </a:p>
        </p:txBody>
      </p:sp>
    </p:spTree>
    <p:extLst>
      <p:ext uri="{BB962C8B-B14F-4D97-AF65-F5344CB8AC3E}">
        <p14:creationId xmlns:p14="http://schemas.microsoft.com/office/powerpoint/2010/main" val="343867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Paulus</a:t>
            </a:r>
            <a:r>
              <a:rPr lang="nb-NO" baseline="0" dirty="0"/>
              <a:t> forteller om frukten som kommer når et menneske lar seg forvandle av Guds kjærlighet:</a:t>
            </a:r>
          </a:p>
          <a:p>
            <a:r>
              <a:rPr lang="nb-NO" baseline="0" dirty="0"/>
              <a:t>Herlig</a:t>
            </a:r>
          </a:p>
          <a:p>
            <a:r>
              <a:rPr lang="nb-NO" baseline="0" dirty="0"/>
              <a:t>Velsmakende</a:t>
            </a:r>
          </a:p>
          <a:p>
            <a:r>
              <a:rPr lang="nb-NO" baseline="0" dirty="0"/>
              <a:t>Godt</a:t>
            </a:r>
          </a:p>
          <a:p>
            <a:r>
              <a:rPr lang="nb-NO" baseline="0" dirty="0"/>
              <a:t>Oppmuntrende</a:t>
            </a:r>
          </a:p>
          <a:p>
            <a:r>
              <a:rPr lang="nb-NO" baseline="0" dirty="0"/>
              <a:t>Fredfullt</a:t>
            </a:r>
          </a:p>
          <a:p>
            <a:r>
              <a:rPr lang="nb-NO" baseline="0" dirty="0"/>
              <a:t>Vakkert</a:t>
            </a:r>
          </a:p>
          <a:p>
            <a:r>
              <a:rPr lang="nb-NO" baseline="0" dirty="0"/>
              <a:t>Fargerikt og forskjellig! Stor variasjon!</a:t>
            </a:r>
          </a:p>
          <a:p>
            <a:endParaRPr lang="nb-NO" dirty="0"/>
          </a:p>
          <a:p>
            <a:r>
              <a:rPr lang="nb-NO" dirty="0"/>
              <a:t>Et</a:t>
            </a:r>
            <a:r>
              <a:rPr lang="nb-NO" baseline="0" dirty="0"/>
              <a:t> slikt fruktfat er det vi ønsker oss i frelsesarmeen. Godt å være sammen. Raust. Inkluderende. Hjelpe hverandre. Tilgi hverandre. </a:t>
            </a:r>
          </a:p>
          <a:p>
            <a:r>
              <a:rPr lang="nb-NO" baseline="0" dirty="0"/>
              <a:t>Skap av Gud</a:t>
            </a:r>
          </a:p>
          <a:p>
            <a:r>
              <a:rPr lang="nb-NO" baseline="0" dirty="0"/>
              <a:t>Elsket av Ham</a:t>
            </a:r>
          </a:p>
          <a:p>
            <a:r>
              <a:rPr lang="nb-NO" baseline="0" dirty="0"/>
              <a:t>Elske hverandre</a:t>
            </a:r>
          </a:p>
          <a:p>
            <a:r>
              <a:rPr lang="nb-NO" baseline="0" dirty="0"/>
              <a:t>Inkludere og akseptere hverandre til gode relasjoner</a:t>
            </a:r>
          </a:p>
          <a:p>
            <a:r>
              <a:rPr lang="nb-NO" baseline="0" dirty="0"/>
              <a:t>La Gud forandre oss</a:t>
            </a:r>
          </a:p>
          <a:p>
            <a:r>
              <a:rPr lang="nb-NO" baseline="0" dirty="0"/>
              <a:t>Vi forvandles av å være sammen, for den ene har noe å bidra med og vi opplyser hverandre, styrker hverandre og beriker hverandre</a:t>
            </a:r>
          </a:p>
          <a:p>
            <a:endParaRPr lang="nb-NO" baseline="0" dirty="0"/>
          </a:p>
          <a:p>
            <a:r>
              <a:rPr lang="nb-NO" baseline="0" dirty="0"/>
              <a:t>Mangfold – variasjon – tenk hvor viktig det er at vi er ULIKE, UNIKE, med ulike spesialiteter. Det gir farger og skjønnhet, og det er nyttig.</a:t>
            </a:r>
          </a:p>
          <a:p>
            <a:r>
              <a:rPr lang="nb-NO" baseline="0" dirty="0"/>
              <a:t>(Eks i en ulykke – de ulike personlighetstypene…)</a:t>
            </a:r>
          </a:p>
          <a:p>
            <a:r>
              <a:rPr lang="nb-NO" baseline="0" dirty="0"/>
              <a:t>Det er i forholdet til andre du merker om du er tålmodig, eller pertentlig, eller morsom… =)</a:t>
            </a:r>
          </a:p>
          <a:p>
            <a:r>
              <a:rPr lang="nb-NO" dirty="0"/>
              <a:t>Det vakre</a:t>
            </a:r>
            <a:r>
              <a:rPr lang="nb-NO" baseline="0" dirty="0"/>
              <a:t> er når alle blomster og trær og dyr og vann er i full harmoni i hagen!!!</a:t>
            </a:r>
          </a:p>
          <a:p>
            <a:endParaRPr lang="nb-NO" baseline="0" dirty="0"/>
          </a:p>
          <a:p>
            <a:r>
              <a:rPr lang="nb-NO" baseline="0" dirty="0"/>
              <a:t>JESUS ER MIN GARTNER. HAN HJELPER MEG, HAN VISER MEG UGRESS, HAN HJELPER MEG TIL Å TILGI, OG TIGIR MEG, HAN HAR LØSNINGER, TRØST OG VEILEDNING. FÅR  JESUS BO I DIN HAGE? VÆRE DIN GARTNER?</a:t>
            </a:r>
          </a:p>
          <a:p>
            <a:r>
              <a:rPr lang="nb-NO" baseline="0" dirty="0"/>
              <a:t>Han vet at hagene våre har gått i stykker, at vi trenger hjelp til å få de reparert, til å få dem vakre og til å få hagen vi har sammen til å være et godt sted å være</a:t>
            </a:r>
          </a:p>
          <a:p>
            <a:r>
              <a:rPr lang="nb-NO" baseline="0" dirty="0"/>
              <a:t>Tilgi – gi fred – helbrede – ny sjanse – håp - </a:t>
            </a:r>
          </a:p>
        </p:txBody>
      </p:sp>
      <p:sp>
        <p:nvSpPr>
          <p:cNvPr id="4" name="Plassholder for lysbildenummer 3"/>
          <p:cNvSpPr>
            <a:spLocks noGrp="1"/>
          </p:cNvSpPr>
          <p:nvPr>
            <p:ph type="sldNum" sz="quarter" idx="10"/>
          </p:nvPr>
        </p:nvSpPr>
        <p:spPr/>
        <p:txBody>
          <a:bodyPr/>
          <a:lstStyle/>
          <a:p>
            <a:fld id="{89279434-F0F0-4F84-A261-DA14E6275847}" type="slidenum">
              <a:rPr lang="nb-NO" smtClean="0"/>
              <a:t>25</a:t>
            </a:fld>
            <a:endParaRPr lang="nb-NO"/>
          </a:p>
        </p:txBody>
      </p:sp>
    </p:spTree>
    <p:extLst>
      <p:ext uri="{BB962C8B-B14F-4D97-AF65-F5344CB8AC3E}">
        <p14:creationId xmlns:p14="http://schemas.microsoft.com/office/powerpoint/2010/main" val="59964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3/13/2020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b-NO"/>
              <a:t>Klikk for å redigere tittelstil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6DFF08F-DC6B-4601-B491-B0F83F6DD2DA}" type="datetimeFigureOut">
              <a:rPr lang="en-US" dirty="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6DFF08F-DC6B-4601-B491-B0F83F6DD2DA}"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6DFF08F-DC6B-4601-B491-B0F83F6DD2DA}" type="datetimeFigureOut">
              <a:rPr lang="en-US" dirty="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3/13/2020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p:txBody>
          <a:bodyPr/>
          <a:lstStyle/>
          <a:p>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113" y="1128156"/>
            <a:ext cx="9768694" cy="4395912"/>
          </a:xfrm>
          <a:prstGeom prst="rect">
            <a:avLst/>
          </a:prstGeom>
        </p:spPr>
      </p:pic>
      <p:sp>
        <p:nvSpPr>
          <p:cNvPr id="2" name="Tittel 1"/>
          <p:cNvSpPr>
            <a:spLocks noGrp="1"/>
          </p:cNvSpPr>
          <p:nvPr>
            <p:ph type="ctrTitle"/>
          </p:nvPr>
        </p:nvSpPr>
        <p:spPr>
          <a:xfrm>
            <a:off x="884711" y="2695699"/>
            <a:ext cx="7255823" cy="994004"/>
          </a:xfrm>
        </p:spPr>
        <p:txBody>
          <a:bodyPr>
            <a:normAutofit fontScale="90000"/>
          </a:bodyPr>
          <a:lstStyle/>
          <a:p>
            <a:r>
              <a:rPr lang="nb-NO" dirty="0">
                <a:solidFill>
                  <a:schemeClr val="tx1"/>
                </a:solidFill>
              </a:rPr>
              <a:t>Storsamling</a:t>
            </a:r>
          </a:p>
        </p:txBody>
      </p:sp>
      <p:sp>
        <p:nvSpPr>
          <p:cNvPr id="5" name="TekstSylinder 4"/>
          <p:cNvSpPr txBox="1"/>
          <p:nvPr/>
        </p:nvSpPr>
        <p:spPr>
          <a:xfrm>
            <a:off x="1641762" y="2223380"/>
            <a:ext cx="5480462" cy="584775"/>
          </a:xfrm>
          <a:prstGeom prst="rect">
            <a:avLst/>
          </a:prstGeom>
          <a:noFill/>
        </p:spPr>
        <p:txBody>
          <a:bodyPr wrap="square" rtlCol="0">
            <a:spAutoFit/>
          </a:bodyPr>
          <a:lstStyle/>
          <a:p>
            <a:r>
              <a:rPr lang="nb-NO" sz="3200" dirty="0">
                <a:latin typeface="Kristen ITC" panose="03050502040202030202" pitchFamily="66" charset="0"/>
              </a:rPr>
              <a:t>Velkommen til</a:t>
            </a:r>
          </a:p>
        </p:txBody>
      </p:sp>
    </p:spTree>
    <p:extLst>
      <p:ext uri="{BB962C8B-B14F-4D97-AF65-F5344CB8AC3E}">
        <p14:creationId xmlns:p14="http://schemas.microsoft.com/office/powerpoint/2010/main" val="293014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Kjærligheten, hjertegløden</a:t>
            </a:r>
          </a:p>
          <a:p>
            <a:pPr marL="45720" indent="0">
              <a:buNone/>
            </a:pPr>
            <a:r>
              <a:rPr lang="nb-NO" sz="4400" b="1" dirty="0"/>
              <a:t>Ble for sterk for selve døden</a:t>
            </a:r>
          </a:p>
          <a:p>
            <a:pPr marL="45720" indent="0">
              <a:buNone/>
            </a:pPr>
            <a:r>
              <a:rPr lang="nb-NO" sz="4400" b="1" dirty="0"/>
              <a:t>Da du ofret helt ditt hjerte</a:t>
            </a:r>
          </a:p>
          <a:p>
            <a:pPr marL="45720" indent="0">
              <a:buNone/>
            </a:pPr>
            <a:r>
              <a:rPr lang="nb-NO" sz="4400" b="1" dirty="0"/>
              <a:t>Seiret over død og smerte</a:t>
            </a:r>
          </a:p>
          <a:p>
            <a:pPr marL="45720" indent="0">
              <a:buNone/>
            </a:pPr>
            <a:r>
              <a:rPr lang="nb-NO" sz="4400" b="1" dirty="0"/>
              <a:t>For å gi oss håp og fred  </a:t>
            </a:r>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05598" y="4513505"/>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322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Ja, jeg tror på korsets gåte</a:t>
            </a:r>
          </a:p>
          <a:p>
            <a:pPr marL="45720" indent="0">
              <a:buNone/>
            </a:pPr>
            <a:r>
              <a:rPr lang="nb-NO" sz="4400" b="1" dirty="0"/>
              <a:t>Gjør det, Frelser, av din nåde</a:t>
            </a:r>
          </a:p>
          <a:p>
            <a:pPr marL="45720" indent="0">
              <a:buNone/>
            </a:pPr>
            <a:r>
              <a:rPr lang="nb-NO" sz="4400" b="1" dirty="0"/>
              <a:t>Vær meg nær når synden frister</a:t>
            </a:r>
          </a:p>
          <a:p>
            <a:pPr marL="45720" indent="0">
              <a:buNone/>
            </a:pPr>
            <a:r>
              <a:rPr lang="nb-NO" sz="4400" b="1" dirty="0"/>
              <a:t>Ta min hånd når hjertet brister</a:t>
            </a:r>
          </a:p>
          <a:p>
            <a:pPr marL="45720" indent="0">
              <a:buNone/>
            </a:pPr>
            <a:r>
              <a:rPr lang="nb-NO" sz="4400" b="1" dirty="0"/>
              <a:t>Si: Vi går til Paradis </a:t>
            </a:r>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21096" y="4544501"/>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360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Jeg har en sang, en enkel sang</a:t>
            </a:r>
            <a:br>
              <a:rPr lang="nb-NO" sz="4400" b="1" dirty="0"/>
            </a:br>
            <a:r>
              <a:rPr lang="nb-NO" sz="4400" b="1" dirty="0"/>
              <a:t>Til deg, Jesus, min Herre</a:t>
            </a:r>
            <a:br>
              <a:rPr lang="nb-NO" sz="4400" b="1" dirty="0"/>
            </a:br>
            <a:r>
              <a:rPr lang="nb-NO" sz="4400" b="1" dirty="0"/>
              <a:t>Min lengsel er å være der</a:t>
            </a:r>
            <a:br>
              <a:rPr lang="nb-NO" sz="4400" b="1" dirty="0"/>
            </a:br>
            <a:r>
              <a:rPr lang="nb-NO" sz="4400" b="1" dirty="0"/>
              <a:t>Du kan fylle mitt indre</a:t>
            </a:r>
            <a:br>
              <a:rPr lang="nb-NO" sz="4400" b="1" dirty="0"/>
            </a:br>
            <a:r>
              <a:rPr lang="nb-NO" sz="4400" b="1" dirty="0"/>
              <a:t>Jeg vil leve der din elv bryter fram</a:t>
            </a:r>
            <a:br>
              <a:rPr lang="nb-NO" sz="4400" b="1" dirty="0"/>
            </a:br>
            <a:r>
              <a:rPr lang="nb-NO" sz="4400" b="1" dirty="0"/>
              <a:t>Jeg vil bo under et fossefall</a:t>
            </a:r>
            <a:br>
              <a:rPr lang="nb-NO" sz="4400" b="1" dirty="0"/>
            </a:br>
            <a:r>
              <a:rPr lang="nb-NO" sz="4400" b="1" dirty="0"/>
              <a:t>Jeg vil drikke av din himmelske strøm</a:t>
            </a:r>
            <a:br>
              <a:rPr lang="nb-NO" sz="4400" b="1" dirty="0"/>
            </a:br>
            <a:r>
              <a:rPr lang="nb-NO" sz="4400" b="1" dirty="0"/>
              <a:t>Om og om igjen</a:t>
            </a:r>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244981" y="4544501"/>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94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endParaRPr lang="nb-NO" sz="4400" dirty="0"/>
          </a:p>
          <a:p>
            <a:pPr marL="45720" indent="0">
              <a:buNone/>
            </a:pPr>
            <a:r>
              <a:rPr lang="nb-NO" sz="4400" b="1" dirty="0"/>
              <a:t>Jeg vil leve av deg</a:t>
            </a:r>
            <a:br>
              <a:rPr lang="nb-NO" sz="4400" b="1" dirty="0"/>
            </a:br>
            <a:r>
              <a:rPr lang="nb-NO" sz="4400" b="1" dirty="0"/>
              <a:t>Jesus, leve av deg</a:t>
            </a:r>
          </a:p>
          <a:p>
            <a:pPr marL="45720" indent="0">
              <a:buNone/>
            </a:pPr>
            <a:r>
              <a:rPr lang="nb-NO" sz="4400" b="1" dirty="0"/>
              <a:t>Jeg vil leve av deg</a:t>
            </a:r>
            <a:br>
              <a:rPr lang="nb-NO" sz="4400" b="1" dirty="0"/>
            </a:br>
            <a:r>
              <a:rPr lang="nb-NO" sz="4400" b="1" dirty="0"/>
              <a:t>Jesus, leve av deg</a:t>
            </a:r>
            <a:r>
              <a:rPr lang="nb-NO" sz="5400" b="1" dirty="0"/>
              <a:t> </a:t>
            </a:r>
          </a:p>
          <a:p>
            <a:pPr marL="45720" indent="0">
              <a:buNone/>
            </a:pPr>
            <a:endParaRPr lang="nb-NO" sz="5400" b="1"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83090" y="4583247"/>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403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Jeg vil evig love Herren</a:t>
            </a:r>
            <a:br>
              <a:rPr lang="nb-NO" sz="4400" b="1" dirty="0"/>
            </a:br>
            <a:r>
              <a:rPr lang="nb-NO" sz="4400" b="1" dirty="0"/>
              <a:t>Alltid stole helt på Ham</a:t>
            </a:r>
            <a:br>
              <a:rPr lang="nb-NO" sz="4400" b="1" dirty="0"/>
            </a:br>
            <a:r>
              <a:rPr lang="nb-NO" sz="4400" b="1" dirty="0"/>
              <a:t>Han har satt meg fri fra all frykt</a:t>
            </a:r>
            <a:br>
              <a:rPr lang="nb-NO" sz="4400" b="1" dirty="0"/>
            </a:br>
            <a:r>
              <a:rPr lang="nb-NO" sz="4400" b="1" dirty="0"/>
              <a:t>Han har satt min fot på stødig fjell</a:t>
            </a:r>
          </a:p>
          <a:p>
            <a:pPr marL="45720" indent="0">
              <a:buNone/>
            </a:pPr>
            <a:endParaRPr lang="nb-NO" sz="4400" b="1" dirty="0"/>
          </a:p>
          <a:p>
            <a:pPr marL="45720" indent="0">
              <a:buNone/>
            </a:pPr>
            <a:r>
              <a:rPr lang="nb-NO" sz="4400" b="1" dirty="0"/>
              <a:t>Alltid står jeg fast</a:t>
            </a:r>
            <a:br>
              <a:rPr lang="nb-NO" sz="4400" b="1" dirty="0"/>
            </a:br>
            <a:r>
              <a:rPr lang="nb-NO" sz="4400" b="1" dirty="0"/>
              <a:t>Til Herren vil jeg si:</a:t>
            </a:r>
          </a:p>
          <a:p>
            <a:pPr marL="45720" indent="0">
              <a:buNone/>
            </a:pPr>
            <a:endParaRPr lang="nb-NO" sz="4400"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129584" y="4590996"/>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29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81108" y="1062842"/>
            <a:ext cx="9872871" cy="5033158"/>
          </a:xfrm>
        </p:spPr>
        <p:txBody>
          <a:bodyPr>
            <a:normAutofit/>
          </a:bodyPr>
          <a:lstStyle/>
          <a:p>
            <a:pPr marL="45720" indent="0">
              <a:lnSpc>
                <a:spcPct val="150000"/>
              </a:lnSpc>
              <a:buNone/>
            </a:pPr>
            <a:r>
              <a:rPr lang="nb-NO" sz="4400" b="1" dirty="0"/>
              <a:t>Du er mitt skjold, min del,                          min styrke, forløser</a:t>
            </a:r>
            <a:br>
              <a:rPr lang="nb-NO" sz="4400" b="1" dirty="0"/>
            </a:br>
            <a:r>
              <a:rPr lang="nb-NO" sz="4400" b="1" dirty="0"/>
              <a:t>Min tilflukt, sterke festning,</a:t>
            </a:r>
            <a:br>
              <a:rPr lang="nb-NO" sz="4400" b="1" dirty="0"/>
            </a:br>
            <a:r>
              <a:rPr lang="nb-NO" sz="4400" b="1" dirty="0"/>
              <a:t>til stede med Din hjelp i nødens stund</a:t>
            </a:r>
          </a:p>
          <a:p>
            <a:pPr marL="45720" indent="0">
              <a:buNone/>
            </a:pPr>
            <a:endParaRPr lang="nb-NO" sz="4400"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83089" y="4498006"/>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04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Hvem har jeg i himmelen lik deg?</a:t>
            </a:r>
            <a:br>
              <a:rPr lang="nb-NO" sz="4400" b="1" dirty="0"/>
            </a:br>
            <a:r>
              <a:rPr lang="nb-NO" sz="4400" b="1" dirty="0"/>
              <a:t>Du er den jeg lengter etter Gud</a:t>
            </a:r>
          </a:p>
          <a:p>
            <a:pPr marL="45720" indent="0">
              <a:buNone/>
            </a:pPr>
            <a:endParaRPr lang="nb-NO" sz="4400" b="1" dirty="0"/>
          </a:p>
          <a:p>
            <a:pPr marL="45720" indent="0">
              <a:buNone/>
            </a:pPr>
            <a:r>
              <a:rPr lang="nb-NO" sz="4400" b="1" dirty="0"/>
              <a:t>Alltid står jeg fast</a:t>
            </a:r>
            <a:br>
              <a:rPr lang="nb-NO" sz="4400" b="1" dirty="0"/>
            </a:br>
            <a:r>
              <a:rPr lang="nb-NO" sz="4400" b="1" dirty="0"/>
              <a:t>Til Herren vil jeg si:</a:t>
            </a:r>
          </a:p>
          <a:p>
            <a:pPr marL="45720" indent="0">
              <a:buNone/>
            </a:pPr>
            <a:endParaRPr lang="nb-NO" sz="4400"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129585" y="4505756"/>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787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0878" y="1062842"/>
            <a:ext cx="9872871" cy="5033158"/>
          </a:xfrm>
        </p:spPr>
        <p:txBody>
          <a:bodyPr>
            <a:normAutofit/>
          </a:bodyPr>
          <a:lstStyle/>
          <a:p>
            <a:pPr marL="45720" indent="0">
              <a:lnSpc>
                <a:spcPct val="150000"/>
              </a:lnSpc>
              <a:buNone/>
            </a:pPr>
            <a:r>
              <a:rPr lang="nb-NO" sz="4400" b="1" dirty="0"/>
              <a:t>Du er mitt skjold, min del,                          min styrke, forløser</a:t>
            </a:r>
            <a:br>
              <a:rPr lang="nb-NO" sz="4400" b="1" dirty="0"/>
            </a:br>
            <a:r>
              <a:rPr lang="nb-NO" sz="4400" b="1" dirty="0"/>
              <a:t>Min tilflukt, sterke festning,</a:t>
            </a:r>
            <a:br>
              <a:rPr lang="nb-NO" sz="4400" b="1" dirty="0"/>
            </a:br>
            <a:r>
              <a:rPr lang="nb-NO" sz="4400" b="1" dirty="0"/>
              <a:t>til stede med Din hjelp i nødens stund</a:t>
            </a:r>
          </a:p>
          <a:p>
            <a:pPr marL="45720" indent="0">
              <a:buNone/>
            </a:pPr>
            <a:endParaRPr lang="nb-NO" sz="4400"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152832" y="4490257"/>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387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3" descr="botanic-gardens.jpg">
            <a:extLst>
              <a:ext uri="{FF2B5EF4-FFF2-40B4-BE49-F238E27FC236}">
                <a16:creationId xmlns:a16="http://schemas.microsoft.com/office/drawing/2014/main" id="{09B11C08-9660-4FE0-963A-093E73042A84}"/>
              </a:ext>
            </a:extLst>
          </p:cNvPr>
          <p:cNvPicPr>
            <a:picLocks noChangeAspect="1"/>
          </p:cNvPicPr>
          <p:nvPr/>
        </p:nvPicPr>
        <p:blipFill>
          <a:blip r:embed="rId2">
            <a:extLst>
              <a:ext uri="{28A0092B-C50C-407E-A947-70E740481C1C}">
                <a14:useLocalDpi xmlns:a14="http://schemas.microsoft.com/office/drawing/2010/main" val="0"/>
              </a:ext>
            </a:extLst>
          </a:blip>
          <a:srcRect t="13290" b="13290"/>
          <a:stretch>
            <a:fillRect/>
          </a:stretch>
        </p:blipFill>
        <p:spPr>
          <a:xfrm>
            <a:off x="1695450" y="527399"/>
            <a:ext cx="8553449" cy="6099312"/>
          </a:xfrm>
          <a:prstGeom prst="rect">
            <a:avLst/>
          </a:prstGeom>
        </p:spPr>
      </p:pic>
      <p:sp>
        <p:nvSpPr>
          <p:cNvPr id="6" name="Tittel 1">
            <a:extLst>
              <a:ext uri="{FF2B5EF4-FFF2-40B4-BE49-F238E27FC236}">
                <a16:creationId xmlns:a16="http://schemas.microsoft.com/office/drawing/2014/main" id="{9619AA26-4867-4A50-B919-9F4BE85A0947}"/>
              </a:ext>
            </a:extLst>
          </p:cNvPr>
          <p:cNvSpPr txBox="1">
            <a:spLocks/>
          </p:cNvSpPr>
          <p:nvPr/>
        </p:nvSpPr>
        <p:spPr>
          <a:xfrm>
            <a:off x="1695450" y="266699"/>
            <a:ext cx="8553448" cy="1021395"/>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b-NO" dirty="0">
                <a:solidFill>
                  <a:schemeClr val="accent1">
                    <a:lumMod val="50000"/>
                  </a:schemeClr>
                </a:solidFill>
              </a:rPr>
              <a:t>  NY VÅR – en forvandlingens tid</a:t>
            </a:r>
          </a:p>
        </p:txBody>
      </p:sp>
    </p:spTree>
    <p:extLst>
      <p:ext uri="{BB962C8B-B14F-4D97-AF65-F5344CB8AC3E}">
        <p14:creationId xmlns:p14="http://schemas.microsoft.com/office/powerpoint/2010/main" val="165502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6063"/>
            <a:ext cx="8229600" cy="1114952"/>
          </a:xfrm>
          <a:solidFill>
            <a:schemeClr val="accent3">
              <a:lumMod val="75000"/>
            </a:schemeClr>
          </a:solidFill>
        </p:spPr>
        <p:txBody>
          <a:bodyPr>
            <a:normAutofit/>
          </a:bodyPr>
          <a:lstStyle/>
          <a:p>
            <a:r>
              <a:rPr lang="en-US" altLang="nb-NO" dirty="0"/>
              <a:t>     </a:t>
            </a:r>
            <a:r>
              <a:rPr lang="en-US" altLang="nb-NO" b="1" dirty="0">
                <a:solidFill>
                  <a:schemeClr val="tx1"/>
                </a:solidFill>
              </a:rPr>
              <a:t>SÅ</a:t>
            </a:r>
          </a:p>
        </p:txBody>
      </p:sp>
      <p:pic>
        <p:nvPicPr>
          <p:cNvPr id="6146" name="Content Placeholder 3" descr="å så et frø.jpg"/>
          <p:cNvPicPr>
            <a:picLocks noGrp="1" noChangeAspect="1"/>
          </p:cNvPicPr>
          <p:nvPr>
            <p:ph idx="1"/>
          </p:nvPr>
        </p:nvPicPr>
        <p:blipFill>
          <a:blip r:embed="rId3">
            <a:extLst>
              <a:ext uri="{28A0092B-C50C-407E-A947-70E740481C1C}">
                <a14:useLocalDpi xmlns:a14="http://schemas.microsoft.com/office/drawing/2010/main" val="0"/>
              </a:ext>
            </a:extLst>
          </a:blip>
          <a:srcRect t="3862" b="3862"/>
          <a:stretch>
            <a:fillRect/>
          </a:stretch>
        </p:blipFill>
        <p:spPr>
          <a:xfrm>
            <a:off x="1981200" y="1361016"/>
            <a:ext cx="8229600" cy="5250922"/>
          </a:xfrm>
        </p:spPr>
      </p:pic>
    </p:spTree>
    <p:extLst>
      <p:ext uri="{BB962C8B-B14F-4D97-AF65-F5344CB8AC3E}">
        <p14:creationId xmlns:p14="http://schemas.microsoft.com/office/powerpoint/2010/main" val="409748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250B8F-56E8-40B3-BA81-99B80CF6CD35}"/>
              </a:ext>
            </a:extLst>
          </p:cNvPr>
          <p:cNvSpPr>
            <a:spLocks noGrp="1"/>
          </p:cNvSpPr>
          <p:nvPr>
            <p:ph type="title"/>
          </p:nvPr>
        </p:nvSpPr>
        <p:spPr>
          <a:xfrm>
            <a:off x="2176780" y="1527175"/>
            <a:ext cx="10515600" cy="4500880"/>
          </a:xfrm>
        </p:spPr>
        <p:txBody>
          <a:bodyPr>
            <a:normAutofit/>
          </a:bodyPr>
          <a:lstStyle/>
          <a:p>
            <a:r>
              <a:rPr lang="nb-NO" b="1" dirty="0"/>
              <a:t>Her er jeg nå. </a:t>
            </a:r>
            <a:br>
              <a:rPr lang="nb-NO" b="1" dirty="0"/>
            </a:br>
            <a:r>
              <a:rPr lang="nb-NO" b="1" dirty="0"/>
              <a:t>Takk for hjelpen som jeg får. </a:t>
            </a:r>
            <a:br>
              <a:rPr lang="nb-NO" b="1" dirty="0"/>
            </a:br>
            <a:r>
              <a:rPr lang="nb-NO" b="1" dirty="0"/>
              <a:t>Når noen sårer meg, </a:t>
            </a:r>
            <a:br>
              <a:rPr lang="nb-NO" b="1" dirty="0"/>
            </a:br>
            <a:r>
              <a:rPr lang="nb-NO" b="1" dirty="0"/>
              <a:t>   så vet jeg du forstår. </a:t>
            </a:r>
            <a:br>
              <a:rPr lang="nb-NO" b="1" dirty="0"/>
            </a:br>
            <a:r>
              <a:rPr lang="nb-NO" b="1" dirty="0"/>
              <a:t>Når jeg ikke strekker til, </a:t>
            </a:r>
            <a:br>
              <a:rPr lang="nb-NO" b="1" dirty="0"/>
            </a:br>
            <a:r>
              <a:rPr lang="nb-NO" b="1" dirty="0"/>
              <a:t>    så er du hos meg likevel.</a:t>
            </a:r>
            <a:br>
              <a:rPr lang="nb-NO" b="1" dirty="0"/>
            </a:br>
            <a:r>
              <a:rPr lang="nb-NO" b="1" dirty="0"/>
              <a:t>Når jeg er halv, gjør du meg hel.</a:t>
            </a:r>
          </a:p>
        </p:txBody>
      </p:sp>
      <p:sp>
        <p:nvSpPr>
          <p:cNvPr id="4" name="TekstSylinder 3">
            <a:extLst>
              <a:ext uri="{FF2B5EF4-FFF2-40B4-BE49-F238E27FC236}">
                <a16:creationId xmlns:a16="http://schemas.microsoft.com/office/drawing/2014/main" id="{AFD7DE20-8EA7-4826-BC4F-36513B6F3347}"/>
              </a:ext>
            </a:extLst>
          </p:cNvPr>
          <p:cNvSpPr txBox="1"/>
          <p:nvPr/>
        </p:nvSpPr>
        <p:spPr>
          <a:xfrm>
            <a:off x="2100580" y="558800"/>
            <a:ext cx="6461760" cy="707886"/>
          </a:xfrm>
          <a:prstGeom prst="rect">
            <a:avLst/>
          </a:prstGeom>
          <a:noFill/>
        </p:spPr>
        <p:txBody>
          <a:bodyPr wrap="square" rtlCol="0">
            <a:spAutoFit/>
          </a:bodyPr>
          <a:lstStyle/>
          <a:p>
            <a:r>
              <a:rPr lang="nb-NO" sz="4000" dirty="0">
                <a:solidFill>
                  <a:schemeClr val="accent1">
                    <a:lumMod val="50000"/>
                  </a:schemeClr>
                </a:solidFill>
              </a:rPr>
              <a:t>ELSKET FOR DEN JEG ER</a:t>
            </a:r>
          </a:p>
        </p:txBody>
      </p:sp>
    </p:spTree>
    <p:extLst>
      <p:ext uri="{BB962C8B-B14F-4D97-AF65-F5344CB8AC3E}">
        <p14:creationId xmlns:p14="http://schemas.microsoft.com/office/powerpoint/2010/main" val="204120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Content Placeholder 7" descr="Sindre+vanner+blomster.jpg"/>
          <p:cNvPicPr>
            <a:picLocks noChangeAspect="1"/>
          </p:cNvPicPr>
          <p:nvPr/>
        </p:nvPicPr>
        <p:blipFill>
          <a:blip r:embed="rId3">
            <a:extLst>
              <a:ext uri="{28A0092B-C50C-407E-A947-70E740481C1C}">
                <a14:useLocalDpi xmlns:a14="http://schemas.microsoft.com/office/drawing/2010/main" val="0"/>
              </a:ext>
            </a:extLst>
          </a:blip>
          <a:srcRect t="5563" b="5563"/>
          <a:stretch>
            <a:fillRect/>
          </a:stretch>
        </p:blipFill>
        <p:spPr bwMode="auto">
          <a:xfrm>
            <a:off x="2117726" y="0"/>
            <a:ext cx="7715251" cy="685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17726" y="204524"/>
            <a:ext cx="7715251" cy="769937"/>
          </a:xfrm>
          <a:prstGeom prst="rect">
            <a:avLst/>
          </a:prstGeom>
          <a:solidFill>
            <a:schemeClr val="tx2">
              <a:lumMod val="40000"/>
              <a:lumOff val="60000"/>
            </a:schemeClr>
          </a:solidFill>
        </p:spPr>
        <p:txBody>
          <a:bodyPr wrap="square">
            <a:spAutoFit/>
          </a:bodyPr>
          <a:lstStyle/>
          <a:p>
            <a:pPr>
              <a:defRPr/>
            </a:pPr>
            <a:r>
              <a:rPr lang="en-US" sz="4400" b="1" dirty="0">
                <a:latin typeface="+mj-lt"/>
              </a:rPr>
              <a:t>    VANNE</a:t>
            </a:r>
          </a:p>
        </p:txBody>
      </p:sp>
    </p:spTree>
    <p:extLst>
      <p:ext uri="{BB962C8B-B14F-4D97-AF65-F5344CB8AC3E}">
        <p14:creationId xmlns:p14="http://schemas.microsoft.com/office/powerpoint/2010/main" val="426064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a:solidFill>
            <a:schemeClr val="accent3">
              <a:lumMod val="40000"/>
              <a:lumOff val="60000"/>
            </a:schemeClr>
          </a:solidFill>
        </p:spPr>
        <p:txBody>
          <a:bodyPr rtlCol="0">
            <a:normAutofit/>
          </a:bodyPr>
          <a:lstStyle/>
          <a:p>
            <a:pPr>
              <a:defRPr/>
            </a:pPr>
            <a:r>
              <a:rPr lang="en-US" b="1" dirty="0">
                <a:solidFill>
                  <a:schemeClr val="accent1">
                    <a:lumMod val="50000"/>
                  </a:schemeClr>
                </a:solidFill>
                <a:ea typeface="+mj-ea"/>
              </a:rPr>
              <a:t>LUKE</a:t>
            </a:r>
          </a:p>
        </p:txBody>
      </p:sp>
      <p:pic>
        <p:nvPicPr>
          <p:cNvPr id="9218" name="Content Placeholder 3" descr="urter-dette+ugresset+kan+du+faktisk+spise.jpg"/>
          <p:cNvPicPr>
            <a:picLocks noGrp="1" noChangeAspect="1"/>
          </p:cNvPicPr>
          <p:nvPr>
            <p:ph idx="1"/>
          </p:nvPr>
        </p:nvPicPr>
        <p:blipFill>
          <a:blip r:embed="rId3">
            <a:extLst>
              <a:ext uri="{28A0092B-C50C-407E-A947-70E740481C1C}">
                <a14:useLocalDpi xmlns:a14="http://schemas.microsoft.com/office/drawing/2010/main" val="0"/>
              </a:ext>
            </a:extLst>
          </a:blip>
          <a:srcRect t="7156" b="7156"/>
          <a:stretch>
            <a:fillRect/>
          </a:stretch>
        </p:blipFill>
        <p:spPr>
          <a:xfrm>
            <a:off x="1981200" y="1371600"/>
            <a:ext cx="8229600" cy="5160963"/>
          </a:xfrm>
        </p:spPr>
      </p:pic>
      <p:sp>
        <p:nvSpPr>
          <p:cNvPr id="9219" name="TextBox 4"/>
          <p:cNvSpPr txBox="1">
            <a:spLocks noChangeArrowheads="1"/>
          </p:cNvSpPr>
          <p:nvPr/>
        </p:nvSpPr>
        <p:spPr bwMode="auto">
          <a:xfrm>
            <a:off x="2292350" y="1944688"/>
            <a:ext cx="44196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nb-NO" sz="4800" b="1" dirty="0" err="1">
                <a:solidFill>
                  <a:srgbClr val="FFFFFF"/>
                </a:solidFill>
              </a:rPr>
              <a:t>Tilgi</a:t>
            </a:r>
            <a:endParaRPr lang="en-US" altLang="nb-NO" sz="4800" b="1" dirty="0">
              <a:solidFill>
                <a:srgbClr val="FFFFFF"/>
              </a:solidFill>
            </a:endParaRPr>
          </a:p>
          <a:p>
            <a:r>
              <a:rPr lang="en-US" altLang="nb-NO" sz="4800" b="1" dirty="0">
                <a:solidFill>
                  <a:srgbClr val="FFFFFF"/>
                </a:solidFill>
              </a:rPr>
              <a:t>Be om </a:t>
            </a:r>
            <a:r>
              <a:rPr lang="en-US" altLang="nb-NO" sz="4800" b="1" dirty="0" err="1">
                <a:solidFill>
                  <a:srgbClr val="FFFFFF"/>
                </a:solidFill>
              </a:rPr>
              <a:t>tilgivelse</a:t>
            </a:r>
            <a:endParaRPr lang="en-US" altLang="nb-NO" sz="4800" b="1" dirty="0">
              <a:solidFill>
                <a:srgbClr val="FFFFFF"/>
              </a:solidFill>
            </a:endParaRPr>
          </a:p>
          <a:p>
            <a:r>
              <a:rPr lang="en-US" altLang="nb-NO" sz="4800" b="1" dirty="0">
                <a:solidFill>
                  <a:srgbClr val="FFFFFF"/>
                </a:solidFill>
              </a:rPr>
              <a:t>Ta </a:t>
            </a:r>
            <a:r>
              <a:rPr lang="en-US" altLang="nb-NO" sz="4800" b="1" dirty="0" err="1">
                <a:solidFill>
                  <a:srgbClr val="FFFFFF"/>
                </a:solidFill>
              </a:rPr>
              <a:t>bort</a:t>
            </a:r>
            <a:r>
              <a:rPr lang="en-US" altLang="nb-NO" sz="4800" b="1" dirty="0">
                <a:solidFill>
                  <a:srgbClr val="FFFFFF"/>
                </a:solidFill>
              </a:rPr>
              <a:t> </a:t>
            </a:r>
            <a:r>
              <a:rPr lang="en-US" altLang="nb-NO" sz="4800" b="1" dirty="0" err="1">
                <a:solidFill>
                  <a:srgbClr val="FFFFFF"/>
                </a:solidFill>
              </a:rPr>
              <a:t>ugress</a:t>
            </a:r>
            <a:endParaRPr lang="en-US" altLang="nb-NO" sz="4800" b="1" dirty="0">
              <a:solidFill>
                <a:srgbClr val="FFFFFF"/>
              </a:solidFill>
            </a:endParaRPr>
          </a:p>
        </p:txBody>
      </p:sp>
    </p:spTree>
    <p:extLst>
      <p:ext uri="{BB962C8B-B14F-4D97-AF65-F5344CB8AC3E}">
        <p14:creationId xmlns:p14="http://schemas.microsoft.com/office/powerpoint/2010/main" val="365728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Content Placeholder 5" descr="waiting-for-sumone.jpg"/>
          <p:cNvPicPr>
            <a:picLocks noChangeAspect="1"/>
          </p:cNvPicPr>
          <p:nvPr/>
        </p:nvPicPr>
        <p:blipFill>
          <a:blip r:embed="rId3">
            <a:extLst>
              <a:ext uri="{28A0092B-C50C-407E-A947-70E740481C1C}">
                <a14:useLocalDpi xmlns:a14="http://schemas.microsoft.com/office/drawing/2010/main" val="0"/>
              </a:ext>
            </a:extLst>
          </a:blip>
          <a:srcRect t="6662" b="6662"/>
          <a:stretch>
            <a:fillRect/>
          </a:stretch>
        </p:blipFill>
        <p:spPr bwMode="auto">
          <a:xfrm>
            <a:off x="6238876" y="1241425"/>
            <a:ext cx="39719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Box 2"/>
          <p:cNvSpPr txBox="1">
            <a:spLocks noChangeArrowheads="1"/>
          </p:cNvSpPr>
          <p:nvPr/>
        </p:nvSpPr>
        <p:spPr bwMode="auto">
          <a:xfrm>
            <a:off x="1901826" y="1600200"/>
            <a:ext cx="39862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nb-NO" dirty="0" err="1"/>
              <a:t>Galaterbrevet</a:t>
            </a:r>
            <a:r>
              <a:rPr lang="en-US" altLang="nb-NO" dirty="0"/>
              <a:t> 6, 9</a:t>
            </a:r>
          </a:p>
          <a:p>
            <a:endParaRPr lang="en-US" altLang="nb-NO" sz="2800" dirty="0"/>
          </a:p>
          <a:p>
            <a:r>
              <a:rPr lang="en-US" altLang="nb-NO" sz="2800" dirty="0"/>
              <a:t>Alt </a:t>
            </a:r>
            <a:r>
              <a:rPr lang="en-US" altLang="nb-NO" sz="2800" dirty="0" err="1"/>
              <a:t>som</a:t>
            </a:r>
            <a:r>
              <a:rPr lang="en-US" altLang="nb-NO" sz="2800" dirty="0"/>
              <a:t> </a:t>
            </a:r>
            <a:r>
              <a:rPr lang="en-US" altLang="nb-NO" sz="2800" dirty="0" err="1"/>
              <a:t>skal</a:t>
            </a:r>
            <a:r>
              <a:rPr lang="en-US" altLang="nb-NO" sz="2800" dirty="0"/>
              <a:t> </a:t>
            </a:r>
            <a:r>
              <a:rPr lang="en-US" altLang="nb-NO" sz="2800" dirty="0" err="1"/>
              <a:t>vokse</a:t>
            </a:r>
            <a:r>
              <a:rPr lang="en-US" altLang="nb-NO" sz="2800" dirty="0"/>
              <a:t> </a:t>
            </a:r>
            <a:r>
              <a:rPr lang="en-US" altLang="nb-NO" sz="2800" dirty="0" err="1"/>
              <a:t>trenger</a:t>
            </a:r>
            <a:r>
              <a:rPr lang="en-US" altLang="nb-NO" sz="2800" dirty="0"/>
              <a:t> </a:t>
            </a:r>
            <a:r>
              <a:rPr lang="en-US" altLang="nb-NO" sz="2800" dirty="0" err="1"/>
              <a:t>tid</a:t>
            </a:r>
            <a:r>
              <a:rPr lang="en-US" altLang="nb-NO" sz="2800" dirty="0"/>
              <a:t>!</a:t>
            </a:r>
          </a:p>
          <a:p>
            <a:endParaRPr lang="en-US" altLang="nb-NO" sz="2800" dirty="0"/>
          </a:p>
          <a:p>
            <a:r>
              <a:rPr lang="en-US" altLang="nb-NO" sz="2800" dirty="0" err="1"/>
              <a:t>Ikke</a:t>
            </a:r>
            <a:r>
              <a:rPr lang="en-US" altLang="nb-NO" sz="2800" dirty="0"/>
              <a:t> </a:t>
            </a:r>
            <a:r>
              <a:rPr lang="en-US" altLang="nb-NO" sz="2800" dirty="0" err="1"/>
              <a:t>bli</a:t>
            </a:r>
            <a:r>
              <a:rPr lang="en-US" altLang="nb-NO" sz="2800" dirty="0"/>
              <a:t> lei </a:t>
            </a:r>
            <a:r>
              <a:rPr lang="en-US" altLang="nb-NO" sz="2800" dirty="0" err="1"/>
              <a:t>av</a:t>
            </a:r>
            <a:r>
              <a:rPr lang="en-US" altLang="nb-NO" sz="2800" dirty="0"/>
              <a:t> å </a:t>
            </a:r>
            <a:r>
              <a:rPr lang="en-US" altLang="nb-NO" sz="2800" dirty="0" err="1"/>
              <a:t>gjøre</a:t>
            </a:r>
            <a:r>
              <a:rPr lang="en-US" altLang="nb-NO" sz="2800" dirty="0"/>
              <a:t> </a:t>
            </a:r>
            <a:r>
              <a:rPr lang="en-US" altLang="nb-NO" sz="2800" dirty="0" err="1"/>
              <a:t>det</a:t>
            </a:r>
            <a:r>
              <a:rPr lang="en-US" altLang="nb-NO" sz="2800" dirty="0"/>
              <a:t> </a:t>
            </a:r>
            <a:r>
              <a:rPr lang="en-US" altLang="nb-NO" sz="2800" dirty="0" err="1"/>
              <a:t>gode</a:t>
            </a:r>
            <a:r>
              <a:rPr lang="en-US" altLang="nb-NO" sz="2800" dirty="0"/>
              <a:t>! </a:t>
            </a:r>
          </a:p>
          <a:p>
            <a:endParaRPr lang="en-US" altLang="nb-NO" sz="2800" dirty="0"/>
          </a:p>
          <a:p>
            <a:r>
              <a:rPr lang="en-US" altLang="nb-NO" sz="2800" dirty="0" err="1"/>
              <a:t>Gud</a:t>
            </a:r>
            <a:r>
              <a:rPr lang="en-US" altLang="nb-NO" sz="2800" dirty="0"/>
              <a:t> lover at vi </a:t>
            </a:r>
            <a:r>
              <a:rPr lang="en-US" altLang="nb-NO" sz="2800" dirty="0" err="1"/>
              <a:t>skal</a:t>
            </a:r>
            <a:r>
              <a:rPr lang="en-US" altLang="nb-NO" sz="2800" dirty="0"/>
              <a:t> </a:t>
            </a:r>
            <a:r>
              <a:rPr lang="en-US" altLang="nb-NO" sz="2800" dirty="0" err="1"/>
              <a:t>få</a:t>
            </a:r>
            <a:r>
              <a:rPr lang="en-US" altLang="nb-NO" sz="2800" dirty="0"/>
              <a:t> </a:t>
            </a:r>
            <a:r>
              <a:rPr lang="en-US" altLang="nb-NO" sz="2800" dirty="0" err="1"/>
              <a:t>høste</a:t>
            </a:r>
            <a:r>
              <a:rPr lang="en-US" altLang="nb-NO" sz="2800" dirty="0"/>
              <a:t> </a:t>
            </a:r>
            <a:r>
              <a:rPr lang="en-US" altLang="nb-NO" sz="2800" dirty="0" err="1"/>
              <a:t>det</a:t>
            </a:r>
            <a:r>
              <a:rPr lang="en-US" altLang="nb-NO" sz="2800" dirty="0"/>
              <a:t> vi </a:t>
            </a:r>
            <a:r>
              <a:rPr lang="en-US" altLang="nb-NO" sz="2800" dirty="0" err="1"/>
              <a:t>sår</a:t>
            </a:r>
            <a:r>
              <a:rPr lang="en-US" altLang="nb-NO" sz="2800" dirty="0"/>
              <a:t>!</a:t>
            </a:r>
          </a:p>
        </p:txBody>
      </p:sp>
      <p:sp>
        <p:nvSpPr>
          <p:cNvPr id="4" name="TextBox 3"/>
          <p:cNvSpPr txBox="1"/>
          <p:nvPr/>
        </p:nvSpPr>
        <p:spPr>
          <a:xfrm>
            <a:off x="1901826" y="473075"/>
            <a:ext cx="8308975" cy="768350"/>
          </a:xfrm>
          <a:prstGeom prst="rect">
            <a:avLst/>
          </a:prstGeom>
          <a:solidFill>
            <a:schemeClr val="accent3">
              <a:lumMod val="40000"/>
              <a:lumOff val="60000"/>
            </a:schemeClr>
          </a:solidFill>
        </p:spPr>
        <p:txBody>
          <a:bodyPr>
            <a:spAutoFit/>
          </a:bodyPr>
          <a:lstStyle/>
          <a:p>
            <a:pPr>
              <a:defRPr/>
            </a:pPr>
            <a:r>
              <a:rPr lang="en-US" sz="4400" b="1" dirty="0">
                <a:latin typeface="+mj-lt"/>
              </a:rPr>
              <a:t>      </a:t>
            </a:r>
            <a:r>
              <a:rPr lang="en-US" sz="4400" b="1" dirty="0">
                <a:solidFill>
                  <a:schemeClr val="accent1">
                    <a:lumMod val="50000"/>
                  </a:schemeClr>
                </a:solidFill>
                <a:latin typeface="+mj-lt"/>
              </a:rPr>
              <a:t>VENTE</a:t>
            </a:r>
          </a:p>
        </p:txBody>
      </p:sp>
    </p:spTree>
    <p:extLst>
      <p:ext uri="{BB962C8B-B14F-4D97-AF65-F5344CB8AC3E}">
        <p14:creationId xmlns:p14="http://schemas.microsoft.com/office/powerpoint/2010/main" val="333769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125"/>
            <a:ext cx="8229600" cy="1325563"/>
          </a:xfrm>
          <a:solidFill>
            <a:schemeClr val="accent3">
              <a:lumMod val="40000"/>
              <a:lumOff val="60000"/>
            </a:schemeClr>
          </a:solidFill>
        </p:spPr>
        <p:txBody>
          <a:bodyPr rtlCol="0">
            <a:normAutofit/>
          </a:bodyPr>
          <a:lstStyle/>
          <a:p>
            <a:pPr>
              <a:defRPr/>
            </a:pPr>
            <a:r>
              <a:rPr lang="en-US" b="1" dirty="0">
                <a:ea typeface="+mj-ea"/>
              </a:rPr>
              <a:t>   </a:t>
            </a:r>
            <a:r>
              <a:rPr lang="en-US" b="1" dirty="0">
                <a:solidFill>
                  <a:schemeClr val="accent1">
                    <a:lumMod val="50000"/>
                  </a:schemeClr>
                </a:solidFill>
                <a:ea typeface="+mj-ea"/>
              </a:rPr>
              <a:t>FRUKT ! </a:t>
            </a:r>
          </a:p>
        </p:txBody>
      </p:sp>
      <p:pic>
        <p:nvPicPr>
          <p:cNvPr id="11266" name="Content Placeholder 3" descr="7999347-apple-trees-in-an-orchard-with-red-apples-ready-for-harvest.jpg"/>
          <p:cNvPicPr>
            <a:picLocks noGrp="1" noChangeAspect="1"/>
          </p:cNvPicPr>
          <p:nvPr>
            <p:ph idx="1"/>
          </p:nvPr>
        </p:nvPicPr>
        <p:blipFill>
          <a:blip r:embed="rId3">
            <a:extLst>
              <a:ext uri="{28A0092B-C50C-407E-A947-70E740481C1C}">
                <a14:useLocalDpi xmlns:a14="http://schemas.microsoft.com/office/drawing/2010/main" val="0"/>
              </a:ext>
            </a:extLst>
          </a:blip>
          <a:srcRect t="8804" b="8804"/>
          <a:stretch>
            <a:fillRect/>
          </a:stretch>
        </p:blipFill>
        <p:spPr>
          <a:xfrm>
            <a:off x="1981200" y="1520826"/>
            <a:ext cx="8229600" cy="4905375"/>
          </a:xfrm>
        </p:spPr>
      </p:pic>
    </p:spTree>
    <p:extLst>
      <p:ext uri="{BB962C8B-B14F-4D97-AF65-F5344CB8AC3E}">
        <p14:creationId xmlns:p14="http://schemas.microsoft.com/office/powerpoint/2010/main" val="226918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9015" y="274637"/>
            <a:ext cx="8553970" cy="1201737"/>
          </a:xfrm>
          <a:solidFill>
            <a:schemeClr val="bg2">
              <a:lumMod val="90000"/>
            </a:schemeClr>
          </a:solidFill>
        </p:spPr>
        <p:txBody>
          <a:bodyPr rtlCol="0">
            <a:normAutofit/>
          </a:bodyPr>
          <a:lstStyle/>
          <a:p>
            <a:pPr>
              <a:defRPr/>
            </a:pPr>
            <a:r>
              <a:rPr lang="en-US" b="1" dirty="0">
                <a:solidFill>
                  <a:schemeClr val="accent1">
                    <a:lumMod val="50000"/>
                  </a:schemeClr>
                </a:solidFill>
                <a:ea typeface="+mj-ea"/>
              </a:rPr>
              <a:t>    HAGE ?</a:t>
            </a:r>
          </a:p>
        </p:txBody>
      </p:sp>
      <p:pic>
        <p:nvPicPr>
          <p:cNvPr id="3074" name="Content Placeholder 3" descr="wilderness-south-of-machtesh-ramon4-tb-q010403.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819015" y="1370013"/>
            <a:ext cx="8553970" cy="5213349"/>
          </a:xfrm>
        </p:spPr>
      </p:pic>
    </p:spTree>
    <p:extLst>
      <p:ext uri="{BB962C8B-B14F-4D97-AF65-F5344CB8AC3E}">
        <p14:creationId xmlns:p14="http://schemas.microsoft.com/office/powerpoint/2010/main" val="195632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descr="fruk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5716" y="1906731"/>
            <a:ext cx="53101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494207" y="348677"/>
            <a:ext cx="8342333" cy="1246495"/>
          </a:xfrm>
          <a:prstGeom prst="rect">
            <a:avLst/>
          </a:prstGeom>
          <a:noFill/>
        </p:spPr>
        <p:txBody>
          <a:bodyPr wrap="square" rtlCol="0">
            <a:spAutoFit/>
          </a:bodyPr>
          <a:lstStyle/>
          <a:p>
            <a:r>
              <a:rPr lang="en-US" altLang="nb-NO" sz="7500" b="1" dirty="0" err="1">
                <a:solidFill>
                  <a:srgbClr val="CC0000"/>
                </a:solidFill>
                <a:latin typeface="Bradley Hand ITC" panose="03070402050302030203" pitchFamily="66" charset="0"/>
              </a:rPr>
              <a:t>Kjærlighet</a:t>
            </a:r>
            <a:endParaRPr lang="nb-NO" sz="7500" b="1" dirty="0">
              <a:solidFill>
                <a:srgbClr val="CC0000"/>
              </a:solidFill>
              <a:latin typeface="Bradley Hand ITC" panose="03070402050302030203" pitchFamily="66" charset="0"/>
            </a:endParaRPr>
          </a:p>
        </p:txBody>
      </p:sp>
      <p:sp>
        <p:nvSpPr>
          <p:cNvPr id="4" name="TekstSylinder 3"/>
          <p:cNvSpPr txBox="1"/>
          <p:nvPr/>
        </p:nvSpPr>
        <p:spPr>
          <a:xfrm rot="20968453">
            <a:off x="8431280" y="646677"/>
            <a:ext cx="3507951" cy="707886"/>
          </a:xfrm>
          <a:prstGeom prst="rect">
            <a:avLst/>
          </a:prstGeom>
          <a:noFill/>
        </p:spPr>
        <p:txBody>
          <a:bodyPr wrap="square" rtlCol="0">
            <a:spAutoFit/>
          </a:bodyPr>
          <a:lstStyle/>
          <a:p>
            <a:r>
              <a:rPr lang="en-US" altLang="nb-NO" sz="4000" u="sng" dirty="0" err="1">
                <a:solidFill>
                  <a:srgbClr val="FF0000"/>
                </a:solidFill>
                <a:latin typeface="Goudy Stout" panose="0202090407030B020401" pitchFamily="18" charset="0"/>
              </a:rPr>
              <a:t>Glede</a:t>
            </a:r>
            <a:endParaRPr lang="nb-NO" sz="4000" u="sng" dirty="0">
              <a:solidFill>
                <a:srgbClr val="FF0000"/>
              </a:solidFill>
              <a:latin typeface="Goudy Stout" panose="0202090407030B020401" pitchFamily="18" charset="0"/>
            </a:endParaRPr>
          </a:p>
        </p:txBody>
      </p:sp>
      <p:sp>
        <p:nvSpPr>
          <p:cNvPr id="5" name="TekstSylinder 4"/>
          <p:cNvSpPr txBox="1"/>
          <p:nvPr/>
        </p:nvSpPr>
        <p:spPr>
          <a:xfrm>
            <a:off x="5274521" y="629458"/>
            <a:ext cx="2993255" cy="1446550"/>
          </a:xfrm>
          <a:prstGeom prst="rect">
            <a:avLst/>
          </a:prstGeom>
          <a:noFill/>
        </p:spPr>
        <p:txBody>
          <a:bodyPr wrap="none" rtlCol="0">
            <a:spAutoFit/>
          </a:bodyPr>
          <a:lstStyle/>
          <a:p>
            <a:r>
              <a:rPr lang="en-US" altLang="nb-NO" sz="8800" b="1" dirty="0">
                <a:solidFill>
                  <a:srgbClr val="0070C0"/>
                </a:solidFill>
                <a:latin typeface="Broadway" panose="04040905080B02020502" pitchFamily="82" charset="0"/>
              </a:rPr>
              <a:t>Fred</a:t>
            </a:r>
            <a:endParaRPr lang="nb-NO" sz="8800" b="1" dirty="0">
              <a:solidFill>
                <a:srgbClr val="0070C0"/>
              </a:solidFill>
              <a:latin typeface="Broadway" panose="04040905080B02020502" pitchFamily="82" charset="0"/>
            </a:endParaRPr>
          </a:p>
        </p:txBody>
      </p:sp>
      <p:sp>
        <p:nvSpPr>
          <p:cNvPr id="6" name="TekstSylinder 5"/>
          <p:cNvSpPr txBox="1"/>
          <p:nvPr/>
        </p:nvSpPr>
        <p:spPr>
          <a:xfrm rot="1251634">
            <a:off x="9100833" y="3908145"/>
            <a:ext cx="3248005" cy="830997"/>
          </a:xfrm>
          <a:prstGeom prst="rect">
            <a:avLst/>
          </a:prstGeom>
          <a:noFill/>
        </p:spPr>
        <p:txBody>
          <a:bodyPr wrap="none" rtlCol="0">
            <a:spAutoFit/>
          </a:bodyPr>
          <a:lstStyle/>
          <a:p>
            <a:r>
              <a:rPr lang="en-US" altLang="nb-NO" sz="4800" b="1" dirty="0" err="1">
                <a:solidFill>
                  <a:schemeClr val="accent2">
                    <a:lumMod val="75000"/>
                  </a:schemeClr>
                </a:solidFill>
                <a:latin typeface="Comic Sans MS" panose="030F0702030302020204" pitchFamily="66" charset="0"/>
              </a:rPr>
              <a:t>Vennlighet</a:t>
            </a:r>
            <a:endParaRPr lang="nb-NO" sz="4800" b="1" dirty="0">
              <a:solidFill>
                <a:schemeClr val="accent2">
                  <a:lumMod val="75000"/>
                </a:schemeClr>
              </a:solidFill>
              <a:latin typeface="Comic Sans MS" panose="030F0702030302020204" pitchFamily="66" charset="0"/>
            </a:endParaRPr>
          </a:p>
        </p:txBody>
      </p:sp>
      <p:sp>
        <p:nvSpPr>
          <p:cNvPr id="7" name="TekstSylinder 6"/>
          <p:cNvSpPr txBox="1"/>
          <p:nvPr/>
        </p:nvSpPr>
        <p:spPr>
          <a:xfrm rot="526529">
            <a:off x="244854" y="4559529"/>
            <a:ext cx="3360215" cy="1107996"/>
          </a:xfrm>
          <a:prstGeom prst="rect">
            <a:avLst/>
          </a:prstGeom>
          <a:noFill/>
        </p:spPr>
        <p:txBody>
          <a:bodyPr wrap="none" rtlCol="0">
            <a:spAutoFit/>
          </a:bodyPr>
          <a:lstStyle/>
          <a:p>
            <a:r>
              <a:rPr lang="en-US" altLang="nb-NO" sz="6600" dirty="0" err="1">
                <a:solidFill>
                  <a:schemeClr val="accent6">
                    <a:lumMod val="75000"/>
                  </a:schemeClr>
                </a:solidFill>
                <a:latin typeface="Kristen ITC" panose="03050502040202030202" pitchFamily="66" charset="0"/>
              </a:rPr>
              <a:t>Godhet</a:t>
            </a:r>
            <a:endParaRPr lang="nb-NO" sz="6600" dirty="0">
              <a:solidFill>
                <a:schemeClr val="accent6">
                  <a:lumMod val="75000"/>
                </a:schemeClr>
              </a:solidFill>
              <a:latin typeface="Kristen ITC" panose="03050502040202030202" pitchFamily="66" charset="0"/>
            </a:endParaRPr>
          </a:p>
        </p:txBody>
      </p:sp>
      <p:sp>
        <p:nvSpPr>
          <p:cNvPr id="8" name="TekstSylinder 7"/>
          <p:cNvSpPr txBox="1"/>
          <p:nvPr/>
        </p:nvSpPr>
        <p:spPr>
          <a:xfrm rot="19777365">
            <a:off x="197094" y="2268725"/>
            <a:ext cx="4894289" cy="1246495"/>
          </a:xfrm>
          <a:prstGeom prst="rect">
            <a:avLst/>
          </a:prstGeom>
          <a:noFill/>
        </p:spPr>
        <p:txBody>
          <a:bodyPr wrap="none" rtlCol="0">
            <a:spAutoFit/>
          </a:bodyPr>
          <a:lstStyle/>
          <a:p>
            <a:r>
              <a:rPr lang="en-US" altLang="nb-NO" sz="7500" b="1" dirty="0" err="1">
                <a:solidFill>
                  <a:schemeClr val="bg2">
                    <a:lumMod val="50000"/>
                  </a:schemeClr>
                </a:solidFill>
                <a:latin typeface="Adobe Devanagari" panose="02040503050201020203" pitchFamily="18" charset="0"/>
                <a:cs typeface="Adobe Devanagari" panose="02040503050201020203" pitchFamily="18" charset="0"/>
              </a:rPr>
              <a:t>Tålmodighet</a:t>
            </a:r>
            <a:endParaRPr lang="nb-NO" sz="7500" b="1" dirty="0">
              <a:solidFill>
                <a:schemeClr val="bg2">
                  <a:lumMod val="50000"/>
                </a:schemeClr>
              </a:solidFill>
              <a:latin typeface="Adobe Devanagari" panose="02040503050201020203" pitchFamily="18" charset="0"/>
              <a:cs typeface="Adobe Devanagari" panose="02040503050201020203" pitchFamily="18" charset="0"/>
            </a:endParaRPr>
          </a:p>
        </p:txBody>
      </p:sp>
      <p:sp>
        <p:nvSpPr>
          <p:cNvPr id="9" name="TekstSylinder 8"/>
          <p:cNvSpPr txBox="1"/>
          <p:nvPr/>
        </p:nvSpPr>
        <p:spPr>
          <a:xfrm>
            <a:off x="8652856" y="1906731"/>
            <a:ext cx="3184783" cy="1323439"/>
          </a:xfrm>
          <a:prstGeom prst="rect">
            <a:avLst/>
          </a:prstGeom>
          <a:noFill/>
        </p:spPr>
        <p:txBody>
          <a:bodyPr wrap="none" rtlCol="0">
            <a:spAutoFit/>
          </a:bodyPr>
          <a:lstStyle/>
          <a:p>
            <a:r>
              <a:rPr lang="nb-NO" sz="8000" b="1" dirty="0">
                <a:latin typeface="French Script MT" panose="03020402040607040605" pitchFamily="66" charset="0"/>
              </a:rPr>
              <a:t>Trofasthet</a:t>
            </a:r>
          </a:p>
        </p:txBody>
      </p:sp>
      <p:sp>
        <p:nvSpPr>
          <p:cNvPr id="10" name="TekstSylinder 9"/>
          <p:cNvSpPr txBox="1"/>
          <p:nvPr/>
        </p:nvSpPr>
        <p:spPr>
          <a:xfrm>
            <a:off x="1064030" y="5744991"/>
            <a:ext cx="5327099" cy="923330"/>
          </a:xfrm>
          <a:prstGeom prst="rect">
            <a:avLst/>
          </a:prstGeom>
          <a:noFill/>
        </p:spPr>
        <p:txBody>
          <a:bodyPr wrap="none" rtlCol="0">
            <a:spAutoFit/>
          </a:bodyPr>
          <a:lstStyle/>
          <a:p>
            <a:r>
              <a:rPr lang="nb-NO" sz="5400" dirty="0">
                <a:solidFill>
                  <a:schemeClr val="accent4">
                    <a:lumMod val="75000"/>
                  </a:schemeClr>
                </a:solidFill>
                <a:latin typeface="Century Schoolbook" panose="02040604050505020304" pitchFamily="18" charset="0"/>
              </a:rPr>
              <a:t>Selvbeherskelse</a:t>
            </a:r>
          </a:p>
        </p:txBody>
      </p:sp>
      <p:sp>
        <p:nvSpPr>
          <p:cNvPr id="11" name="TekstSylinder 10"/>
          <p:cNvSpPr txBox="1"/>
          <p:nvPr/>
        </p:nvSpPr>
        <p:spPr>
          <a:xfrm rot="363023">
            <a:off x="7459796" y="5283326"/>
            <a:ext cx="2630848" cy="923330"/>
          </a:xfrm>
          <a:prstGeom prst="rect">
            <a:avLst/>
          </a:prstGeom>
          <a:noFill/>
        </p:spPr>
        <p:txBody>
          <a:bodyPr wrap="none" rtlCol="0">
            <a:spAutoFit/>
          </a:bodyPr>
          <a:lstStyle/>
          <a:p>
            <a:r>
              <a:rPr lang="nb-NO" sz="5400" b="1" dirty="0">
                <a:solidFill>
                  <a:schemeClr val="accent6">
                    <a:lumMod val="50000"/>
                  </a:schemeClr>
                </a:solidFill>
                <a:latin typeface="FangSong" panose="02010609060101010101" pitchFamily="49" charset="-122"/>
                <a:ea typeface="FangSong" panose="02010609060101010101" pitchFamily="49" charset="-122"/>
              </a:rPr>
              <a:t>Mildhet</a:t>
            </a:r>
          </a:p>
        </p:txBody>
      </p:sp>
    </p:spTree>
    <p:extLst>
      <p:ext uri="{BB962C8B-B14F-4D97-AF65-F5344CB8AC3E}">
        <p14:creationId xmlns:p14="http://schemas.microsoft.com/office/powerpoint/2010/main" val="496772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fontScale="92500" lnSpcReduction="20000"/>
          </a:bodyPr>
          <a:lstStyle/>
          <a:p>
            <a:pPr marL="45720" indent="0">
              <a:lnSpc>
                <a:spcPct val="150000"/>
              </a:lnSpc>
              <a:buNone/>
            </a:pPr>
            <a:r>
              <a:rPr lang="nb-NO" sz="4400" dirty="0"/>
              <a:t>Herren velsigne deg og bevare deg</a:t>
            </a:r>
          </a:p>
          <a:p>
            <a:pPr marL="45720" indent="0">
              <a:lnSpc>
                <a:spcPct val="150000"/>
              </a:lnSpc>
              <a:buNone/>
            </a:pPr>
            <a:r>
              <a:rPr lang="nb-NO" sz="4400" dirty="0"/>
              <a:t>Herren la sitt ansikt lyse over deg</a:t>
            </a:r>
          </a:p>
          <a:p>
            <a:pPr marL="45720" indent="0">
              <a:lnSpc>
                <a:spcPct val="150000"/>
              </a:lnSpc>
              <a:buNone/>
            </a:pPr>
            <a:r>
              <a:rPr lang="nb-NO" sz="4400" dirty="0"/>
              <a:t>og være deg nådig</a:t>
            </a:r>
          </a:p>
          <a:p>
            <a:pPr marL="45720" indent="0">
              <a:lnSpc>
                <a:spcPct val="150000"/>
              </a:lnSpc>
              <a:buNone/>
            </a:pPr>
            <a:r>
              <a:rPr lang="nb-NO" sz="4400" dirty="0"/>
              <a:t>Herren løfte sitt åsyn på deg</a:t>
            </a:r>
          </a:p>
          <a:p>
            <a:pPr marL="45720" indent="0">
              <a:lnSpc>
                <a:spcPct val="150000"/>
              </a:lnSpc>
              <a:buNone/>
            </a:pPr>
            <a:r>
              <a:rPr lang="nb-NO" sz="4400" dirty="0"/>
              <a:t>og gi deg fred</a:t>
            </a:r>
          </a:p>
          <a:p>
            <a:pPr marL="45720" indent="0">
              <a:buNone/>
            </a:pPr>
            <a:endParaRPr lang="nb-NO" sz="4400" dirty="0"/>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152832" y="4490257"/>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9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B7E94-12EE-42FC-8E35-A3D8BC0F52BF}"/>
              </a:ext>
            </a:extLst>
          </p:cNvPr>
          <p:cNvSpPr>
            <a:spLocks noGrp="1"/>
          </p:cNvSpPr>
          <p:nvPr>
            <p:ph type="title"/>
          </p:nvPr>
        </p:nvSpPr>
        <p:spPr>
          <a:xfrm>
            <a:off x="1051560" y="1370965"/>
            <a:ext cx="10515600" cy="4399915"/>
          </a:xfrm>
        </p:spPr>
        <p:txBody>
          <a:bodyPr>
            <a:normAutofit/>
          </a:bodyPr>
          <a:lstStyle/>
          <a:p>
            <a:r>
              <a:rPr lang="nb-NO" b="1" dirty="0"/>
              <a:t>Gud, du elsker meg og tar meg som jeg er</a:t>
            </a:r>
            <a:br>
              <a:rPr lang="nb-NO" b="1" dirty="0"/>
            </a:br>
            <a:r>
              <a:rPr lang="nb-NO" b="1" dirty="0"/>
              <a:t>Jeg ble skapt fordi du ville ha meg her, </a:t>
            </a:r>
            <a:br>
              <a:rPr lang="nb-NO" b="1" dirty="0"/>
            </a:br>
            <a:r>
              <a:rPr lang="nb-NO" b="1" dirty="0"/>
              <a:t>   og jeg vet du er fornøyd med meg, </a:t>
            </a:r>
            <a:br>
              <a:rPr lang="nb-NO" b="1" dirty="0"/>
            </a:br>
            <a:r>
              <a:rPr lang="nb-NO" b="1" dirty="0"/>
              <a:t>   derfor vil jeg takke deg. </a:t>
            </a:r>
            <a:br>
              <a:rPr lang="nb-NO" b="1" dirty="0"/>
            </a:br>
            <a:r>
              <a:rPr lang="nb-NO" b="1" dirty="0"/>
              <a:t>Rikere enn en millionær: </a:t>
            </a:r>
            <a:br>
              <a:rPr lang="nb-NO" b="1" dirty="0"/>
            </a:br>
            <a:r>
              <a:rPr lang="nb-NO" b="1" dirty="0"/>
              <a:t>   elsket for den jeg er.</a:t>
            </a:r>
          </a:p>
        </p:txBody>
      </p:sp>
    </p:spTree>
    <p:extLst>
      <p:ext uri="{BB962C8B-B14F-4D97-AF65-F5344CB8AC3E}">
        <p14:creationId xmlns:p14="http://schemas.microsoft.com/office/powerpoint/2010/main" val="206702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B7E94-12EE-42FC-8E35-A3D8BC0F52BF}"/>
              </a:ext>
            </a:extLst>
          </p:cNvPr>
          <p:cNvSpPr>
            <a:spLocks noGrp="1"/>
          </p:cNvSpPr>
          <p:nvPr>
            <p:ph type="title"/>
          </p:nvPr>
        </p:nvSpPr>
        <p:spPr>
          <a:xfrm>
            <a:off x="1051560" y="1370965"/>
            <a:ext cx="10515600" cy="4399915"/>
          </a:xfrm>
        </p:spPr>
        <p:txBody>
          <a:bodyPr>
            <a:normAutofit/>
          </a:bodyPr>
          <a:lstStyle/>
          <a:p>
            <a:r>
              <a:rPr lang="nb-NO" b="1" dirty="0"/>
              <a:t>Gud, du elsker meg og tar meg som jeg er</a:t>
            </a:r>
            <a:br>
              <a:rPr lang="nb-NO" b="1" dirty="0"/>
            </a:br>
            <a:r>
              <a:rPr lang="nb-NO" b="1" dirty="0"/>
              <a:t>Jeg ble skapt fordi du ville ha meg her, </a:t>
            </a:r>
            <a:br>
              <a:rPr lang="nb-NO" b="1" dirty="0"/>
            </a:br>
            <a:r>
              <a:rPr lang="nb-NO" b="1" dirty="0"/>
              <a:t>   og jeg vet du er fornøyd med meg, </a:t>
            </a:r>
            <a:br>
              <a:rPr lang="nb-NO" b="1" dirty="0"/>
            </a:br>
            <a:r>
              <a:rPr lang="nb-NO" b="1" dirty="0"/>
              <a:t>   derfor vil jeg takke deg. </a:t>
            </a:r>
            <a:br>
              <a:rPr lang="nb-NO" b="1" dirty="0"/>
            </a:br>
            <a:r>
              <a:rPr lang="nb-NO" b="1" dirty="0"/>
              <a:t>Rikere enn en millionær: </a:t>
            </a:r>
            <a:br>
              <a:rPr lang="nb-NO" b="1" dirty="0"/>
            </a:br>
            <a:r>
              <a:rPr lang="nb-NO" b="1" dirty="0"/>
              <a:t>   elsket for den jeg er.</a:t>
            </a:r>
          </a:p>
        </p:txBody>
      </p:sp>
    </p:spTree>
    <p:extLst>
      <p:ext uri="{BB962C8B-B14F-4D97-AF65-F5344CB8AC3E}">
        <p14:creationId xmlns:p14="http://schemas.microsoft.com/office/powerpoint/2010/main" val="132570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2B15A5-6CA7-450A-81C6-B5155B997CF2}"/>
              </a:ext>
            </a:extLst>
          </p:cNvPr>
          <p:cNvSpPr>
            <a:spLocks noGrp="1"/>
          </p:cNvSpPr>
          <p:nvPr>
            <p:ph type="title"/>
          </p:nvPr>
        </p:nvSpPr>
        <p:spPr>
          <a:xfrm>
            <a:off x="1676400" y="644936"/>
            <a:ext cx="10515600" cy="5608955"/>
          </a:xfrm>
        </p:spPr>
        <p:txBody>
          <a:bodyPr/>
          <a:lstStyle/>
          <a:p>
            <a:r>
              <a:rPr lang="nb-NO" b="1" dirty="0"/>
              <a:t>Det er så trygt, </a:t>
            </a:r>
            <a:br>
              <a:rPr lang="nb-NO" b="1" dirty="0"/>
            </a:br>
            <a:r>
              <a:rPr lang="nb-NO" b="1" dirty="0"/>
              <a:t>   som en båt i sikker havn.</a:t>
            </a:r>
            <a:br>
              <a:rPr lang="nb-NO" b="1" dirty="0"/>
            </a:br>
            <a:r>
              <a:rPr lang="nb-NO" b="1" dirty="0"/>
              <a:t>Jeg slipper alle krav, </a:t>
            </a:r>
            <a:br>
              <a:rPr lang="nb-NO" b="1" dirty="0"/>
            </a:br>
            <a:r>
              <a:rPr lang="nb-NO" b="1" dirty="0"/>
              <a:t>   og hviler i din favn. </a:t>
            </a:r>
            <a:br>
              <a:rPr lang="nb-NO" b="1" dirty="0"/>
            </a:br>
            <a:r>
              <a:rPr lang="nb-NO" b="1" dirty="0"/>
              <a:t>Jeg behøver ikke være noen annen </a:t>
            </a:r>
            <a:br>
              <a:rPr lang="nb-NO" b="1" dirty="0"/>
            </a:br>
            <a:r>
              <a:rPr lang="nb-NO" b="1" dirty="0"/>
              <a:t>    enn meg selv.</a:t>
            </a:r>
            <a:br>
              <a:rPr lang="nb-NO" b="1" dirty="0"/>
            </a:br>
            <a:r>
              <a:rPr lang="nb-NO" b="1" dirty="0"/>
              <a:t>Jeg er unik og spesiell.</a:t>
            </a:r>
            <a:br>
              <a:rPr lang="nb-NO" b="1" dirty="0"/>
            </a:br>
            <a:endParaRPr lang="nb-NO" b="1" dirty="0"/>
          </a:p>
        </p:txBody>
      </p:sp>
    </p:spTree>
    <p:extLst>
      <p:ext uri="{BB962C8B-B14F-4D97-AF65-F5344CB8AC3E}">
        <p14:creationId xmlns:p14="http://schemas.microsoft.com/office/powerpoint/2010/main" val="147025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12B626-83BB-4DB5-B145-9AD7F274CFFB}"/>
              </a:ext>
            </a:extLst>
          </p:cNvPr>
          <p:cNvSpPr>
            <a:spLocks noGrp="1"/>
          </p:cNvSpPr>
          <p:nvPr>
            <p:ph type="title"/>
          </p:nvPr>
        </p:nvSpPr>
        <p:spPr>
          <a:xfrm>
            <a:off x="2586355" y="1897062"/>
            <a:ext cx="10515600" cy="3063875"/>
          </a:xfrm>
        </p:spPr>
        <p:txBody>
          <a:bodyPr>
            <a:normAutofit/>
          </a:bodyPr>
          <a:lstStyle/>
          <a:p>
            <a:r>
              <a:rPr lang="nb-NO" b="1" dirty="0"/>
              <a:t>Det er så stort.</a:t>
            </a:r>
            <a:br>
              <a:rPr lang="nb-NO" b="1" dirty="0"/>
            </a:br>
            <a:r>
              <a:rPr lang="nb-NO" b="1" dirty="0"/>
              <a:t>Det du har gjort.</a:t>
            </a:r>
            <a:br>
              <a:rPr lang="nb-NO" b="1" dirty="0"/>
            </a:br>
            <a:r>
              <a:rPr lang="nb-NO" b="1" dirty="0"/>
              <a:t>Du elsker meg, </a:t>
            </a:r>
            <a:br>
              <a:rPr lang="nb-NO" b="1" dirty="0"/>
            </a:br>
            <a:r>
              <a:rPr lang="nb-NO" b="1" dirty="0"/>
              <a:t>   og jeg takker deg.</a:t>
            </a:r>
          </a:p>
        </p:txBody>
      </p:sp>
    </p:spTree>
    <p:extLst>
      <p:ext uri="{BB962C8B-B14F-4D97-AF65-F5344CB8AC3E}">
        <p14:creationId xmlns:p14="http://schemas.microsoft.com/office/powerpoint/2010/main" val="340144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B7E94-12EE-42FC-8E35-A3D8BC0F52BF}"/>
              </a:ext>
            </a:extLst>
          </p:cNvPr>
          <p:cNvSpPr>
            <a:spLocks noGrp="1"/>
          </p:cNvSpPr>
          <p:nvPr>
            <p:ph type="title"/>
          </p:nvPr>
        </p:nvSpPr>
        <p:spPr>
          <a:xfrm>
            <a:off x="1051560" y="1370965"/>
            <a:ext cx="10515600" cy="4399915"/>
          </a:xfrm>
        </p:spPr>
        <p:txBody>
          <a:bodyPr>
            <a:normAutofit/>
          </a:bodyPr>
          <a:lstStyle/>
          <a:p>
            <a:r>
              <a:rPr lang="nb-NO" b="1" dirty="0"/>
              <a:t>Gud, du elsker meg og tar meg som jeg er</a:t>
            </a:r>
            <a:br>
              <a:rPr lang="nb-NO" b="1" dirty="0"/>
            </a:br>
            <a:r>
              <a:rPr lang="nb-NO" b="1" dirty="0"/>
              <a:t>Jeg ble skapt fordi du ville ha meg her, </a:t>
            </a:r>
            <a:br>
              <a:rPr lang="nb-NO" b="1" dirty="0"/>
            </a:br>
            <a:r>
              <a:rPr lang="nb-NO" b="1" dirty="0"/>
              <a:t>   og jeg vet du er fornøyd med meg, </a:t>
            </a:r>
            <a:br>
              <a:rPr lang="nb-NO" b="1" dirty="0"/>
            </a:br>
            <a:r>
              <a:rPr lang="nb-NO" b="1" dirty="0"/>
              <a:t>   derfor vil jeg takke deg. </a:t>
            </a:r>
            <a:br>
              <a:rPr lang="nb-NO" b="1" dirty="0"/>
            </a:br>
            <a:r>
              <a:rPr lang="nb-NO" b="1" dirty="0"/>
              <a:t>Rikere enn en millionær: </a:t>
            </a:r>
            <a:br>
              <a:rPr lang="nb-NO" b="1" dirty="0"/>
            </a:br>
            <a:r>
              <a:rPr lang="nb-NO" b="1" dirty="0"/>
              <a:t>   elsket for den jeg er.</a:t>
            </a:r>
          </a:p>
        </p:txBody>
      </p:sp>
    </p:spTree>
    <p:extLst>
      <p:ext uri="{BB962C8B-B14F-4D97-AF65-F5344CB8AC3E}">
        <p14:creationId xmlns:p14="http://schemas.microsoft.com/office/powerpoint/2010/main" val="273002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Hyll deg Frelser og Forsoner</a:t>
            </a:r>
          </a:p>
          <a:p>
            <a:pPr marL="45720" indent="0">
              <a:buNone/>
            </a:pPr>
            <a:r>
              <a:rPr lang="nb-NO" sz="4400" b="1" dirty="0"/>
              <a:t>Verden kroner deg med torner</a:t>
            </a:r>
          </a:p>
          <a:p>
            <a:pPr marL="45720" indent="0">
              <a:buNone/>
            </a:pPr>
            <a:r>
              <a:rPr lang="nb-NO" sz="4400" b="1" dirty="0"/>
              <a:t>Du ser hva jeg har i sinnet</a:t>
            </a:r>
          </a:p>
          <a:p>
            <a:pPr marL="45720" indent="0">
              <a:buNone/>
            </a:pPr>
            <a:r>
              <a:rPr lang="nb-NO" sz="4400" b="1" dirty="0"/>
              <a:t>Tornekrans og korset vinner</a:t>
            </a:r>
          </a:p>
          <a:p>
            <a:pPr marL="45720" indent="0">
              <a:buNone/>
            </a:pPr>
            <a:r>
              <a:rPr lang="nb-NO" sz="4400" b="1" dirty="0"/>
              <a:t>Gir meg derfor kraft og mot </a:t>
            </a:r>
          </a:p>
        </p:txBody>
      </p:sp>
      <p:pic>
        <p:nvPicPr>
          <p:cNvPr id="5" name="Bilde 4"/>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36595" y="4544501"/>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375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43000" y="1062842"/>
            <a:ext cx="9872871" cy="5033158"/>
          </a:xfrm>
        </p:spPr>
        <p:txBody>
          <a:bodyPr>
            <a:normAutofit/>
          </a:bodyPr>
          <a:lstStyle/>
          <a:p>
            <a:pPr marL="45720" indent="0">
              <a:buNone/>
            </a:pPr>
            <a:r>
              <a:rPr lang="nb-NO" sz="4400" b="1" dirty="0"/>
              <a:t>Hva har deg hos Gud bedrøvet</a:t>
            </a:r>
          </a:p>
          <a:p>
            <a:pPr marL="45720" indent="0">
              <a:buNone/>
            </a:pPr>
            <a:r>
              <a:rPr lang="nb-NO" sz="4400" b="1" dirty="0"/>
              <a:t>Og hva elsker du hos støvet</a:t>
            </a:r>
          </a:p>
          <a:p>
            <a:pPr marL="45720" indent="0">
              <a:buNone/>
            </a:pPr>
            <a:r>
              <a:rPr lang="nb-NO" sz="4400" b="1" dirty="0"/>
              <a:t>Så du tok vår plass i døden</a:t>
            </a:r>
          </a:p>
          <a:p>
            <a:pPr marL="45720" indent="0">
              <a:buNone/>
            </a:pPr>
            <a:r>
              <a:rPr lang="nb-NO" sz="4400" b="1" dirty="0"/>
              <a:t>For du så den store nøden</a:t>
            </a:r>
          </a:p>
          <a:p>
            <a:pPr marL="45720" indent="0">
              <a:buNone/>
            </a:pPr>
            <a:r>
              <a:rPr lang="nb-NO" sz="4400" b="1" dirty="0"/>
              <a:t>Gav deg til oss fullt og helt </a:t>
            </a:r>
          </a:p>
        </p:txBody>
      </p:sp>
      <p:pic>
        <p:nvPicPr>
          <p:cNvPr id="4" name="Bilde 3"/>
          <p:cNvPicPr/>
          <p:nvPr/>
        </p:nvPicPr>
        <p:blipFill rotWithShape="1">
          <a:blip r:embed="rId2">
            <a:extLst>
              <a:ext uri="{28A0092B-C50C-407E-A947-70E740481C1C}">
                <a14:useLocalDpi xmlns:a14="http://schemas.microsoft.com/office/drawing/2010/main" val="0"/>
              </a:ext>
            </a:extLst>
          </a:blip>
          <a:srcRect l="58069" r="4629"/>
          <a:stretch/>
        </p:blipFill>
        <p:spPr bwMode="auto">
          <a:xfrm>
            <a:off x="10013347" y="4505755"/>
            <a:ext cx="1541780" cy="1860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07122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460216A063C14BBC5505CD41BF149A" ma:contentTypeVersion="4" ma:contentTypeDescription="Opprett et nytt dokument." ma:contentTypeScope="" ma:versionID="c2cf7fb270caac9bcefdb10be634ebd9">
  <xsd:schema xmlns:xsd="http://www.w3.org/2001/XMLSchema" xmlns:xs="http://www.w3.org/2001/XMLSchema" xmlns:p="http://schemas.microsoft.com/office/2006/metadata/properties" xmlns:ns2="0f521dbb-c0b4-4fe0-b4f5-b078fbce2a61" xmlns:ns3="d8d7464d-3a05-4fdd-b654-76e06d4f5e02" targetNamespace="http://schemas.microsoft.com/office/2006/metadata/properties" ma:root="true" ma:fieldsID="c34bac4293774c1e973cc7f01c493c67" ns2:_="" ns3:_="">
    <xsd:import namespace="0f521dbb-c0b4-4fe0-b4f5-b078fbce2a61"/>
    <xsd:import namespace="d8d7464d-3a05-4fdd-b654-76e06d4f5e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21dbb-c0b4-4fe0-b4f5-b078fbce2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7464d-3a05-4fdd-b654-76e06d4f5e0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70AFC8-9AB7-4F62-9826-618048F17130}"/>
</file>

<file path=customXml/itemProps2.xml><?xml version="1.0" encoding="utf-8"?>
<ds:datastoreItem xmlns:ds="http://schemas.openxmlformats.org/officeDocument/2006/customXml" ds:itemID="{EC0BBCC2-C7B9-48B0-A74F-C55106CFD434}"/>
</file>

<file path=customXml/itemProps3.xml><?xml version="1.0" encoding="utf-8"?>
<ds:datastoreItem xmlns:ds="http://schemas.openxmlformats.org/officeDocument/2006/customXml" ds:itemID="{D29479D2-3FDA-41B7-99B5-D42A546F8589}"/>
</file>

<file path=docProps/app.xml><?xml version="1.0" encoding="utf-8"?>
<Properties xmlns="http://schemas.openxmlformats.org/officeDocument/2006/extended-properties" xmlns:vt="http://schemas.openxmlformats.org/officeDocument/2006/docPropsVTypes">
  <Template>Facet</Template>
  <TotalTime>162</TotalTime>
  <Words>1103</Words>
  <Application>Microsoft Office PowerPoint</Application>
  <PresentationFormat>Widescreen</PresentationFormat>
  <Paragraphs>168</Paragraphs>
  <Slides>26</Slides>
  <Notes>7</Notes>
  <HiddenSlides>0</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26</vt:i4>
      </vt:variant>
    </vt:vector>
  </HeadingPairs>
  <TitlesOfParts>
    <vt:vector size="38" baseType="lpstr">
      <vt:lpstr>FangSong</vt:lpstr>
      <vt:lpstr>Adobe Devanagari</vt:lpstr>
      <vt:lpstr>Bradley Hand ITC</vt:lpstr>
      <vt:lpstr>Broadway</vt:lpstr>
      <vt:lpstr>Calibri</vt:lpstr>
      <vt:lpstr>Century Schoolbook</vt:lpstr>
      <vt:lpstr>Comic Sans MS</vt:lpstr>
      <vt:lpstr>Corbel</vt:lpstr>
      <vt:lpstr>French Script MT</vt:lpstr>
      <vt:lpstr>Goudy Stout</vt:lpstr>
      <vt:lpstr>Kristen ITC</vt:lpstr>
      <vt:lpstr>Basis</vt:lpstr>
      <vt:lpstr>Storsamling</vt:lpstr>
      <vt:lpstr>Her er jeg nå.  Takk for hjelpen som jeg får.  Når noen sårer meg,     så vet jeg du forstår.  Når jeg ikke strekker til,      så er du hos meg likevel. Når jeg er halv, gjør du meg hel.</vt:lpstr>
      <vt:lpstr>Gud, du elsker meg og tar meg som jeg er Jeg ble skapt fordi du ville ha meg her,     og jeg vet du er fornøyd med meg,     derfor vil jeg takke deg.  Rikere enn en millionær:     elsket for den jeg er.</vt:lpstr>
      <vt:lpstr>Gud, du elsker meg og tar meg som jeg er Jeg ble skapt fordi du ville ha meg her,     og jeg vet du er fornøyd med meg,     derfor vil jeg takke deg.  Rikere enn en millionær:     elsket for den jeg er.</vt:lpstr>
      <vt:lpstr>Det er så trygt,     som en båt i sikker havn. Jeg slipper alle krav,     og hviler i din favn.  Jeg behøver ikke være noen annen      enn meg selv. Jeg er unik og spesiell. </vt:lpstr>
      <vt:lpstr>Det er så stort. Det du har gjort. Du elsker meg,     og jeg takker deg.</vt:lpstr>
      <vt:lpstr>Gud, du elsker meg og tar meg som jeg er Jeg ble skapt fordi du ville ha meg her,     og jeg vet du er fornøyd med meg,     derfor vil jeg takke deg.  Rikere enn en millionær:     elsket for den jeg 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SÅ</vt:lpstr>
      <vt:lpstr>PowerPoint-presentasjon</vt:lpstr>
      <vt:lpstr>LUKE</vt:lpstr>
      <vt:lpstr>PowerPoint-presentasjon</vt:lpstr>
      <vt:lpstr>   FRUKT ! </vt:lpstr>
      <vt:lpstr>    HAGE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Storsamling</dc:title>
  <dc:creator>Majken Solberg</dc:creator>
  <cp:lastModifiedBy>Majken Solberg</cp:lastModifiedBy>
  <cp:revision>19</cp:revision>
  <dcterms:created xsi:type="dcterms:W3CDTF">2019-02-18T10:24:00Z</dcterms:created>
  <dcterms:modified xsi:type="dcterms:W3CDTF">2020-03-13T12:41:07Z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0x0101006C460216A063C14BBC5505CD41BF149A</vt:lpwstr>
  </property>
</Properties>
</file>