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9" r:id="rId4"/>
  </p:sldMasterIdLst>
  <p:notesMasterIdLst>
    <p:notesMasterId r:id="rId12"/>
  </p:notesMasterIdLst>
  <p:sldIdLst>
    <p:sldId id="342" r:id="rId5"/>
    <p:sldId id="353" r:id="rId6"/>
    <p:sldId id="354" r:id="rId7"/>
    <p:sldId id="355" r:id="rId8"/>
    <p:sldId id="344" r:id="rId9"/>
    <p:sldId id="356" r:id="rId10"/>
    <p:sldId id="348" r:id="rId1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934D"/>
    <a:srgbClr val="F0F0F0"/>
    <a:srgbClr val="FF0506"/>
    <a:srgbClr val="DB322A"/>
    <a:srgbClr val="FFFFFF"/>
    <a:srgbClr val="000000"/>
    <a:srgbClr val="133369"/>
    <a:srgbClr val="20307A"/>
    <a:srgbClr val="201966"/>
    <a:srgbClr val="2034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EFD5FB-C155-47B1-85EE-82ABA3EAFC0B}" v="128" dt="2022-01-13T13:04:57.078"/>
    <p1510:client id="{DAEF49E7-C935-450D-8C79-357B5D1308EC}" v="17" dt="2022-01-13T12:10:11.173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iddels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71"/>
    <p:restoredTop sz="96327"/>
  </p:normalViewPr>
  <p:slideViewPr>
    <p:cSldViewPr snapToGrid="0" snapToObjects="1">
      <p:cViewPr>
        <p:scale>
          <a:sx n="141" d="100"/>
          <a:sy n="141" d="100"/>
        </p:scale>
        <p:origin x="102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3288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ørn Erik Holm Andersen" userId="S::bjorn.erik.andersen@frelsesarmeen.no::405853d0-a804-4486-9053-9a6bda3e938d" providerId="AD" clId="Web-{DAEF49E7-C935-450D-8C79-357B5D1308EC}"/>
    <pc:docChg chg="modSld">
      <pc:chgData name="Bjørn Erik Holm Andersen" userId="S::bjorn.erik.andersen@frelsesarmeen.no::405853d0-a804-4486-9053-9a6bda3e938d" providerId="AD" clId="Web-{DAEF49E7-C935-450D-8C79-357B5D1308EC}" dt="2022-01-13T12:10:11.173" v="16"/>
      <pc:docMkLst>
        <pc:docMk/>
      </pc:docMkLst>
      <pc:sldChg chg="modSp">
        <pc:chgData name="Bjørn Erik Holm Andersen" userId="S::bjorn.erik.andersen@frelsesarmeen.no::405853d0-a804-4486-9053-9a6bda3e938d" providerId="AD" clId="Web-{DAEF49E7-C935-450D-8C79-357B5D1308EC}" dt="2022-01-13T12:10:11.173" v="16"/>
        <pc:sldMkLst>
          <pc:docMk/>
          <pc:sldMk cId="678656926" sldId="342"/>
        </pc:sldMkLst>
        <pc:picChg chg="mod modCrop">
          <ac:chgData name="Bjørn Erik Holm Andersen" userId="S::bjorn.erik.andersen@frelsesarmeen.no::405853d0-a804-4486-9053-9a6bda3e938d" providerId="AD" clId="Web-{DAEF49E7-C935-450D-8C79-357B5D1308EC}" dt="2022-01-13T12:10:11.173" v="16"/>
          <ac:picMkLst>
            <pc:docMk/>
            <pc:sldMk cId="678656926" sldId="342"/>
            <ac:picMk id="3" creationId="{88288274-F66C-4433-9FE2-B01DE9DC6BBE}"/>
          </ac:picMkLst>
        </pc:picChg>
      </pc:sldChg>
      <pc:sldChg chg="addSp delSp modSp">
        <pc:chgData name="Bjørn Erik Holm Andersen" userId="S::bjorn.erik.andersen@frelsesarmeen.no::405853d0-a804-4486-9053-9a6bda3e938d" providerId="AD" clId="Web-{DAEF49E7-C935-450D-8C79-357B5D1308EC}" dt="2022-01-13T12:09:36.469" v="12" actId="1076"/>
        <pc:sldMkLst>
          <pc:docMk/>
          <pc:sldMk cId="2048872164" sldId="344"/>
        </pc:sldMkLst>
        <pc:picChg chg="add mod">
          <ac:chgData name="Bjørn Erik Holm Andersen" userId="S::bjorn.erik.andersen@frelsesarmeen.no::405853d0-a804-4486-9053-9a6bda3e938d" providerId="AD" clId="Web-{DAEF49E7-C935-450D-8C79-357B5D1308EC}" dt="2022-01-13T12:09:36.469" v="12" actId="1076"/>
          <ac:picMkLst>
            <pc:docMk/>
            <pc:sldMk cId="2048872164" sldId="344"/>
            <ac:picMk id="2" creationId="{DC04C804-2D21-4FD4-99FF-FA2AACD20E15}"/>
          </ac:picMkLst>
        </pc:picChg>
        <pc:picChg chg="del">
          <ac:chgData name="Bjørn Erik Holm Andersen" userId="S::bjorn.erik.andersen@frelsesarmeen.no::405853d0-a804-4486-9053-9a6bda3e938d" providerId="AD" clId="Web-{DAEF49E7-C935-450D-8C79-357B5D1308EC}" dt="2022-01-13T12:09:34.250" v="11"/>
          <ac:picMkLst>
            <pc:docMk/>
            <pc:sldMk cId="2048872164" sldId="344"/>
            <ac:picMk id="4" creationId="{1FA80ADD-EE9C-4B9C-ABDD-64423C8B3E97}"/>
          </ac:picMkLst>
        </pc:picChg>
      </pc:sldChg>
      <pc:sldChg chg="modSp">
        <pc:chgData name="Bjørn Erik Holm Andersen" userId="S::bjorn.erik.andersen@frelsesarmeen.no::405853d0-a804-4486-9053-9a6bda3e938d" providerId="AD" clId="Web-{DAEF49E7-C935-450D-8C79-357B5D1308EC}" dt="2022-01-13T12:08:42.921" v="1"/>
        <pc:sldMkLst>
          <pc:docMk/>
          <pc:sldMk cId="3235632986" sldId="353"/>
        </pc:sldMkLst>
        <pc:picChg chg="mod modCrop">
          <ac:chgData name="Bjørn Erik Holm Andersen" userId="S::bjorn.erik.andersen@frelsesarmeen.no::405853d0-a804-4486-9053-9a6bda3e938d" providerId="AD" clId="Web-{DAEF49E7-C935-450D-8C79-357B5D1308EC}" dt="2022-01-13T12:08:42.921" v="1"/>
          <ac:picMkLst>
            <pc:docMk/>
            <pc:sldMk cId="3235632986" sldId="353"/>
            <ac:picMk id="4" creationId="{5418AF8C-C09E-4D2C-A998-15C70B5482F6}"/>
          </ac:picMkLst>
        </pc:picChg>
      </pc:sldChg>
      <pc:sldChg chg="addSp delSp modSp">
        <pc:chgData name="Bjørn Erik Holm Andersen" userId="S::bjorn.erik.andersen@frelsesarmeen.no::405853d0-a804-4486-9053-9a6bda3e938d" providerId="AD" clId="Web-{DAEF49E7-C935-450D-8C79-357B5D1308EC}" dt="2022-01-13T12:09:02.859" v="5" actId="1076"/>
        <pc:sldMkLst>
          <pc:docMk/>
          <pc:sldMk cId="3552248189" sldId="354"/>
        </pc:sldMkLst>
        <pc:picChg chg="add mod">
          <ac:chgData name="Bjørn Erik Holm Andersen" userId="S::bjorn.erik.andersen@frelsesarmeen.no::405853d0-a804-4486-9053-9a6bda3e938d" providerId="AD" clId="Web-{DAEF49E7-C935-450D-8C79-357B5D1308EC}" dt="2022-01-13T12:09:02.859" v="5" actId="1076"/>
          <ac:picMkLst>
            <pc:docMk/>
            <pc:sldMk cId="3552248189" sldId="354"/>
            <ac:picMk id="2" creationId="{FB848A1A-7CBC-40F7-A02D-CD187900289A}"/>
          </ac:picMkLst>
        </pc:picChg>
        <pc:picChg chg="del">
          <ac:chgData name="Bjørn Erik Holm Andersen" userId="S::bjorn.erik.andersen@frelsesarmeen.no::405853d0-a804-4486-9053-9a6bda3e938d" providerId="AD" clId="Web-{DAEF49E7-C935-450D-8C79-357B5D1308EC}" dt="2022-01-13T12:08:59.812" v="4"/>
          <ac:picMkLst>
            <pc:docMk/>
            <pc:sldMk cId="3552248189" sldId="354"/>
            <ac:picMk id="4" creationId="{B2BA9B59-B2A6-44F7-8A3A-232CEDF831ED}"/>
          </ac:picMkLst>
        </pc:picChg>
      </pc:sldChg>
      <pc:sldChg chg="addSp delSp modSp">
        <pc:chgData name="Bjørn Erik Holm Andersen" userId="S::bjorn.erik.andersen@frelsesarmeen.no::405853d0-a804-4486-9053-9a6bda3e938d" providerId="AD" clId="Web-{DAEF49E7-C935-450D-8C79-357B5D1308EC}" dt="2022-01-13T12:09:14.546" v="8" actId="1076"/>
        <pc:sldMkLst>
          <pc:docMk/>
          <pc:sldMk cId="70434261" sldId="355"/>
        </pc:sldMkLst>
        <pc:picChg chg="add mod">
          <ac:chgData name="Bjørn Erik Holm Andersen" userId="S::bjorn.erik.andersen@frelsesarmeen.no::405853d0-a804-4486-9053-9a6bda3e938d" providerId="AD" clId="Web-{DAEF49E7-C935-450D-8C79-357B5D1308EC}" dt="2022-01-13T12:09:14.546" v="8" actId="1076"/>
          <ac:picMkLst>
            <pc:docMk/>
            <pc:sldMk cId="70434261" sldId="355"/>
            <ac:picMk id="2" creationId="{F6A9EC94-D6FB-4CAE-A903-2F9F792980AF}"/>
          </ac:picMkLst>
        </pc:picChg>
        <pc:picChg chg="del">
          <ac:chgData name="Bjørn Erik Holm Andersen" userId="S::bjorn.erik.andersen@frelsesarmeen.no::405853d0-a804-4486-9053-9a6bda3e938d" providerId="AD" clId="Web-{DAEF49E7-C935-450D-8C79-357B5D1308EC}" dt="2022-01-13T12:09:08.124" v="6"/>
          <ac:picMkLst>
            <pc:docMk/>
            <pc:sldMk cId="70434261" sldId="355"/>
            <ac:picMk id="4" creationId="{F036144B-6D62-4746-A105-5C0ADD62F6E9}"/>
          </ac:picMkLst>
        </pc:picChg>
      </pc:sldChg>
      <pc:sldChg chg="addSp delSp">
        <pc:chgData name="Bjørn Erik Holm Andersen" userId="S::bjorn.erik.andersen@frelsesarmeen.no::405853d0-a804-4486-9053-9a6bda3e938d" providerId="AD" clId="Web-{DAEF49E7-C935-450D-8C79-357B5D1308EC}" dt="2022-01-13T12:09:41.219" v="14"/>
        <pc:sldMkLst>
          <pc:docMk/>
          <pc:sldMk cId="1701466871" sldId="356"/>
        </pc:sldMkLst>
        <pc:picChg chg="add">
          <ac:chgData name="Bjørn Erik Holm Andersen" userId="S::bjorn.erik.andersen@frelsesarmeen.no::405853d0-a804-4486-9053-9a6bda3e938d" providerId="AD" clId="Web-{DAEF49E7-C935-450D-8C79-357B5D1308EC}" dt="2022-01-13T12:09:41.219" v="14"/>
          <ac:picMkLst>
            <pc:docMk/>
            <pc:sldMk cId="1701466871" sldId="356"/>
            <ac:picMk id="2" creationId="{09CED0E1-87A8-4D9A-8F48-16DAFDF77224}"/>
          </ac:picMkLst>
        </pc:picChg>
        <pc:picChg chg="del">
          <ac:chgData name="Bjørn Erik Holm Andersen" userId="S::bjorn.erik.andersen@frelsesarmeen.no::405853d0-a804-4486-9053-9a6bda3e938d" providerId="AD" clId="Web-{DAEF49E7-C935-450D-8C79-357B5D1308EC}" dt="2022-01-13T12:09:40.672" v="13"/>
          <ac:picMkLst>
            <pc:docMk/>
            <pc:sldMk cId="1701466871" sldId="356"/>
            <ac:picMk id="4" creationId="{378C46D6-0D89-4C2D-B891-C2C038D5F08B}"/>
          </ac:picMkLst>
        </pc:picChg>
      </pc:sldChg>
    </pc:docChg>
  </pc:docChgLst>
  <pc:docChgLst>
    <pc:chgData name="Ståle Myksvoll Ørsnes" userId="bd7cd520-0c1d-4e83-b2c8-3dc2de18d78a" providerId="ADAL" clId="{ACEFD5FB-C155-47B1-85EE-82ABA3EAFC0B}"/>
    <pc:docChg chg="undo custSel addSld delSld modSld sldOrd">
      <pc:chgData name="Ståle Myksvoll Ørsnes" userId="bd7cd520-0c1d-4e83-b2c8-3dc2de18d78a" providerId="ADAL" clId="{ACEFD5FB-C155-47B1-85EE-82ABA3EAFC0B}" dt="2022-01-13T13:06:16.818" v="674" actId="14100"/>
      <pc:docMkLst>
        <pc:docMk/>
      </pc:docMkLst>
      <pc:sldChg chg="del">
        <pc:chgData name="Ståle Myksvoll Ørsnes" userId="bd7cd520-0c1d-4e83-b2c8-3dc2de18d78a" providerId="ADAL" clId="{ACEFD5FB-C155-47B1-85EE-82ABA3EAFC0B}" dt="2022-01-13T10:41:49.859" v="489" actId="47"/>
        <pc:sldMkLst>
          <pc:docMk/>
          <pc:sldMk cId="838624282" sldId="292"/>
        </pc:sldMkLst>
      </pc:sldChg>
      <pc:sldChg chg="del">
        <pc:chgData name="Ståle Myksvoll Ørsnes" userId="bd7cd520-0c1d-4e83-b2c8-3dc2de18d78a" providerId="ADAL" clId="{ACEFD5FB-C155-47B1-85EE-82ABA3EAFC0B}" dt="2022-01-13T10:41:47.820" v="488" actId="47"/>
        <pc:sldMkLst>
          <pc:docMk/>
          <pc:sldMk cId="1614054939" sldId="340"/>
        </pc:sldMkLst>
      </pc:sldChg>
      <pc:sldChg chg="addSp modSp mod setBg">
        <pc:chgData name="Ståle Myksvoll Ørsnes" userId="bd7cd520-0c1d-4e83-b2c8-3dc2de18d78a" providerId="ADAL" clId="{ACEFD5FB-C155-47B1-85EE-82ABA3EAFC0B}" dt="2022-01-13T13:06:16.818" v="674" actId="14100"/>
        <pc:sldMkLst>
          <pc:docMk/>
          <pc:sldMk cId="678656926" sldId="342"/>
        </pc:sldMkLst>
        <pc:picChg chg="add mod modCrop">
          <ac:chgData name="Ståle Myksvoll Ørsnes" userId="bd7cd520-0c1d-4e83-b2c8-3dc2de18d78a" providerId="ADAL" clId="{ACEFD5FB-C155-47B1-85EE-82ABA3EAFC0B}" dt="2022-01-13T13:06:16.818" v="674" actId="14100"/>
          <ac:picMkLst>
            <pc:docMk/>
            <pc:sldMk cId="678656926" sldId="342"/>
            <ac:picMk id="3" creationId="{88288274-F66C-4433-9FE2-B01DE9DC6BBE}"/>
          </ac:picMkLst>
        </pc:picChg>
        <pc:picChg chg="add mod">
          <ac:chgData name="Ståle Myksvoll Ørsnes" userId="bd7cd520-0c1d-4e83-b2c8-3dc2de18d78a" providerId="ADAL" clId="{ACEFD5FB-C155-47B1-85EE-82ABA3EAFC0B}" dt="2022-01-13T13:04:57.078" v="666" actId="571"/>
          <ac:picMkLst>
            <pc:docMk/>
            <pc:sldMk cId="678656926" sldId="342"/>
            <ac:picMk id="4" creationId="{3723635C-34C8-483F-9FD7-2661EB170C88}"/>
          </ac:picMkLst>
        </pc:picChg>
        <pc:picChg chg="mod">
          <ac:chgData name="Ståle Myksvoll Ørsnes" userId="bd7cd520-0c1d-4e83-b2c8-3dc2de18d78a" providerId="ADAL" clId="{ACEFD5FB-C155-47B1-85EE-82ABA3EAFC0B}" dt="2022-01-13T13:05:27.251" v="670" actId="1076"/>
          <ac:picMkLst>
            <pc:docMk/>
            <pc:sldMk cId="678656926" sldId="342"/>
            <ac:picMk id="5" creationId="{E5D8C852-3C38-4DF7-B129-3EFD8DD94F3C}"/>
          </ac:picMkLst>
        </pc:picChg>
      </pc:sldChg>
      <pc:sldChg chg="del">
        <pc:chgData name="Ståle Myksvoll Ørsnes" userId="bd7cd520-0c1d-4e83-b2c8-3dc2de18d78a" providerId="ADAL" clId="{ACEFD5FB-C155-47B1-85EE-82ABA3EAFC0B}" dt="2022-01-13T10:41:36.474" v="485" actId="47"/>
        <pc:sldMkLst>
          <pc:docMk/>
          <pc:sldMk cId="901306065" sldId="343"/>
        </pc:sldMkLst>
      </pc:sldChg>
      <pc:sldChg chg="addSp delSp modSp mod ord">
        <pc:chgData name="Ståle Myksvoll Ørsnes" userId="bd7cd520-0c1d-4e83-b2c8-3dc2de18d78a" providerId="ADAL" clId="{ACEFD5FB-C155-47B1-85EE-82ABA3EAFC0B}" dt="2022-01-13T12:02:43.860" v="644"/>
        <pc:sldMkLst>
          <pc:docMk/>
          <pc:sldMk cId="2048872164" sldId="344"/>
        </pc:sldMkLst>
        <pc:spChg chg="del">
          <ac:chgData name="Ståle Myksvoll Ørsnes" userId="bd7cd520-0c1d-4e83-b2c8-3dc2de18d78a" providerId="ADAL" clId="{ACEFD5FB-C155-47B1-85EE-82ABA3EAFC0B}" dt="2022-01-11T09:14:05.726" v="369"/>
          <ac:spMkLst>
            <pc:docMk/>
            <pc:sldMk cId="2048872164" sldId="344"/>
            <ac:spMk id="2" creationId="{00000000-0000-0000-0000-000000000000}"/>
          </ac:spMkLst>
        </pc:spChg>
        <pc:spChg chg="mod">
          <ac:chgData name="Ståle Myksvoll Ørsnes" userId="bd7cd520-0c1d-4e83-b2c8-3dc2de18d78a" providerId="ADAL" clId="{ACEFD5FB-C155-47B1-85EE-82ABA3EAFC0B}" dt="2022-01-13T10:47:21.042" v="536" actId="403"/>
          <ac:spMkLst>
            <pc:docMk/>
            <pc:sldMk cId="2048872164" sldId="344"/>
            <ac:spMk id="3" creationId="{00000000-0000-0000-0000-000000000000}"/>
          </ac:spMkLst>
        </pc:spChg>
        <pc:spChg chg="add del">
          <ac:chgData name="Ståle Myksvoll Ørsnes" userId="bd7cd520-0c1d-4e83-b2c8-3dc2de18d78a" providerId="ADAL" clId="{ACEFD5FB-C155-47B1-85EE-82ABA3EAFC0B}" dt="2022-01-13T10:47:30.410" v="538" actId="22"/>
          <ac:spMkLst>
            <pc:docMk/>
            <pc:sldMk cId="2048872164" sldId="344"/>
            <ac:spMk id="6" creationId="{0D98AEF4-6DC2-407E-9D1F-05C522C58562}"/>
          </ac:spMkLst>
        </pc:spChg>
        <pc:picChg chg="add mod">
          <ac:chgData name="Ståle Myksvoll Ørsnes" userId="bd7cd520-0c1d-4e83-b2c8-3dc2de18d78a" providerId="ADAL" clId="{ACEFD5FB-C155-47B1-85EE-82ABA3EAFC0B}" dt="2022-01-13T12:02:43.860" v="644"/>
          <ac:picMkLst>
            <pc:docMk/>
            <pc:sldMk cId="2048872164" sldId="344"/>
            <ac:picMk id="4" creationId="{1FA80ADD-EE9C-4B9C-ABDD-64423C8B3E97}"/>
          </ac:picMkLst>
        </pc:picChg>
        <pc:picChg chg="add mod modCrop">
          <ac:chgData name="Ståle Myksvoll Ørsnes" userId="bd7cd520-0c1d-4e83-b2c8-3dc2de18d78a" providerId="ADAL" clId="{ACEFD5FB-C155-47B1-85EE-82ABA3EAFC0B}" dt="2022-01-13T10:40:42.802" v="482" actId="2085"/>
          <ac:picMkLst>
            <pc:docMk/>
            <pc:sldMk cId="2048872164" sldId="344"/>
            <ac:picMk id="5" creationId="{FDD8C58A-5835-4037-BD6D-5D45E12E5DFC}"/>
          </ac:picMkLst>
        </pc:picChg>
      </pc:sldChg>
      <pc:sldChg chg="del">
        <pc:chgData name="Ståle Myksvoll Ørsnes" userId="bd7cd520-0c1d-4e83-b2c8-3dc2de18d78a" providerId="ADAL" clId="{ACEFD5FB-C155-47B1-85EE-82ABA3EAFC0B}" dt="2022-01-13T10:46:35.472" v="531" actId="47"/>
        <pc:sldMkLst>
          <pc:docMk/>
          <pc:sldMk cId="871253689" sldId="345"/>
        </pc:sldMkLst>
      </pc:sldChg>
      <pc:sldChg chg="del">
        <pc:chgData name="Ståle Myksvoll Ørsnes" userId="bd7cd520-0c1d-4e83-b2c8-3dc2de18d78a" providerId="ADAL" clId="{ACEFD5FB-C155-47B1-85EE-82ABA3EAFC0B}" dt="2022-01-13T10:41:38.592" v="486" actId="47"/>
        <pc:sldMkLst>
          <pc:docMk/>
          <pc:sldMk cId="1617245777" sldId="346"/>
        </pc:sldMkLst>
      </pc:sldChg>
      <pc:sldChg chg="del">
        <pc:chgData name="Ståle Myksvoll Ørsnes" userId="bd7cd520-0c1d-4e83-b2c8-3dc2de18d78a" providerId="ADAL" clId="{ACEFD5FB-C155-47B1-85EE-82ABA3EAFC0B}" dt="2022-01-13T10:41:40.183" v="487" actId="47"/>
        <pc:sldMkLst>
          <pc:docMk/>
          <pc:sldMk cId="349253960" sldId="347"/>
        </pc:sldMkLst>
      </pc:sldChg>
      <pc:sldChg chg="addSp delSp modSp mod modClrScheme chgLayout">
        <pc:chgData name="Ståle Myksvoll Ørsnes" userId="bd7cd520-0c1d-4e83-b2c8-3dc2de18d78a" providerId="ADAL" clId="{ACEFD5FB-C155-47B1-85EE-82ABA3EAFC0B}" dt="2022-01-13T10:52:11.328" v="563" actId="1076"/>
        <pc:sldMkLst>
          <pc:docMk/>
          <pc:sldMk cId="838498469" sldId="348"/>
        </pc:sldMkLst>
        <pc:spChg chg="del">
          <ac:chgData name="Ståle Myksvoll Ørsnes" userId="bd7cd520-0c1d-4e83-b2c8-3dc2de18d78a" providerId="ADAL" clId="{ACEFD5FB-C155-47B1-85EE-82ABA3EAFC0B}" dt="2022-01-13T10:50:22.784" v="552" actId="26606"/>
          <ac:spMkLst>
            <pc:docMk/>
            <pc:sldMk cId="838498469" sldId="348"/>
            <ac:spMk id="2" creationId="{00000000-0000-0000-0000-000000000000}"/>
          </ac:spMkLst>
        </pc:spChg>
        <pc:spChg chg="add mod">
          <ac:chgData name="Ståle Myksvoll Ørsnes" userId="bd7cd520-0c1d-4e83-b2c8-3dc2de18d78a" providerId="ADAL" clId="{ACEFD5FB-C155-47B1-85EE-82ABA3EAFC0B}" dt="2022-01-13T10:51:16.603" v="557" actId="207"/>
          <ac:spMkLst>
            <pc:docMk/>
            <pc:sldMk cId="838498469" sldId="348"/>
            <ac:spMk id="5" creationId="{7A6C826A-7EA8-41C5-8BF1-BE32C49F0F2E}"/>
          </ac:spMkLst>
        </pc:spChg>
        <pc:picChg chg="add del mod ord">
          <ac:chgData name="Ståle Myksvoll Ørsnes" userId="bd7cd520-0c1d-4e83-b2c8-3dc2de18d78a" providerId="ADAL" clId="{ACEFD5FB-C155-47B1-85EE-82ABA3EAFC0B}" dt="2022-01-13T10:51:59.921" v="560" actId="478"/>
          <ac:picMkLst>
            <pc:docMk/>
            <pc:sldMk cId="838498469" sldId="348"/>
            <ac:picMk id="4" creationId="{6127B009-7383-4131-98A8-45E73B03C49A}"/>
          </ac:picMkLst>
        </pc:picChg>
        <pc:picChg chg="add mod">
          <ac:chgData name="Ståle Myksvoll Ørsnes" userId="bd7cd520-0c1d-4e83-b2c8-3dc2de18d78a" providerId="ADAL" clId="{ACEFD5FB-C155-47B1-85EE-82ABA3EAFC0B}" dt="2022-01-13T10:52:11.328" v="563" actId="1076"/>
          <ac:picMkLst>
            <pc:docMk/>
            <pc:sldMk cId="838498469" sldId="348"/>
            <ac:picMk id="7" creationId="{A7A79B6C-94CE-43BB-9D40-065905359AE9}"/>
          </ac:picMkLst>
        </pc:picChg>
      </pc:sldChg>
      <pc:sldChg chg="del">
        <pc:chgData name="Ståle Myksvoll Ørsnes" userId="bd7cd520-0c1d-4e83-b2c8-3dc2de18d78a" providerId="ADAL" clId="{ACEFD5FB-C155-47B1-85EE-82ABA3EAFC0B}" dt="2022-01-13T12:05:09.865" v="660" actId="47"/>
        <pc:sldMkLst>
          <pc:docMk/>
          <pc:sldMk cId="856076869" sldId="349"/>
        </pc:sldMkLst>
      </pc:sldChg>
      <pc:sldChg chg="del">
        <pc:chgData name="Ståle Myksvoll Ørsnes" userId="bd7cd520-0c1d-4e83-b2c8-3dc2de18d78a" providerId="ADAL" clId="{ACEFD5FB-C155-47B1-85EE-82ABA3EAFC0B}" dt="2022-01-13T10:48:31.399" v="549" actId="47"/>
        <pc:sldMkLst>
          <pc:docMk/>
          <pc:sldMk cId="815731051" sldId="350"/>
        </pc:sldMkLst>
      </pc:sldChg>
      <pc:sldChg chg="del ord">
        <pc:chgData name="Ståle Myksvoll Ørsnes" userId="bd7cd520-0c1d-4e83-b2c8-3dc2de18d78a" providerId="ADAL" clId="{ACEFD5FB-C155-47B1-85EE-82ABA3EAFC0B}" dt="2022-01-13T10:41:25.176" v="483" actId="47"/>
        <pc:sldMkLst>
          <pc:docMk/>
          <pc:sldMk cId="834363373" sldId="351"/>
        </pc:sldMkLst>
      </pc:sldChg>
      <pc:sldChg chg="modSp del mod">
        <pc:chgData name="Ståle Myksvoll Ørsnes" userId="bd7cd520-0c1d-4e83-b2c8-3dc2de18d78a" providerId="ADAL" clId="{ACEFD5FB-C155-47B1-85EE-82ABA3EAFC0B}" dt="2022-01-13T10:41:32.068" v="484" actId="47"/>
        <pc:sldMkLst>
          <pc:docMk/>
          <pc:sldMk cId="1721154219" sldId="352"/>
        </pc:sldMkLst>
        <pc:spChg chg="mod">
          <ac:chgData name="Ståle Myksvoll Ørsnes" userId="bd7cd520-0c1d-4e83-b2c8-3dc2de18d78a" providerId="ADAL" clId="{ACEFD5FB-C155-47B1-85EE-82ABA3EAFC0B}" dt="2022-01-11T09:15:31.890" v="375" actId="20577"/>
          <ac:spMkLst>
            <pc:docMk/>
            <pc:sldMk cId="1721154219" sldId="352"/>
            <ac:spMk id="2" creationId="{00000000-0000-0000-0000-000000000000}"/>
          </ac:spMkLst>
        </pc:spChg>
      </pc:sldChg>
      <pc:sldChg chg="addSp delSp modSp add mod ord">
        <pc:chgData name="Ståle Myksvoll Ørsnes" userId="bd7cd520-0c1d-4e83-b2c8-3dc2de18d78a" providerId="ADAL" clId="{ACEFD5FB-C155-47B1-85EE-82ABA3EAFC0B}" dt="2022-01-13T13:04:20.427" v="662" actId="1076"/>
        <pc:sldMkLst>
          <pc:docMk/>
          <pc:sldMk cId="3235632986" sldId="353"/>
        </pc:sldMkLst>
        <pc:spChg chg="mod">
          <ac:chgData name="Ståle Myksvoll Ørsnes" userId="bd7cd520-0c1d-4e83-b2c8-3dc2de18d78a" providerId="ADAL" clId="{ACEFD5FB-C155-47B1-85EE-82ABA3EAFC0B}" dt="2022-01-13T10:47:01.476" v="532" actId="404"/>
          <ac:spMkLst>
            <pc:docMk/>
            <pc:sldMk cId="3235632986" sldId="353"/>
            <ac:spMk id="3" creationId="{00000000-0000-0000-0000-000000000000}"/>
          </ac:spMkLst>
        </pc:spChg>
        <pc:picChg chg="add mod">
          <ac:chgData name="Ståle Myksvoll Ørsnes" userId="bd7cd520-0c1d-4e83-b2c8-3dc2de18d78a" providerId="ADAL" clId="{ACEFD5FB-C155-47B1-85EE-82ABA3EAFC0B}" dt="2022-01-13T13:04:20.427" v="662" actId="1076"/>
          <ac:picMkLst>
            <pc:docMk/>
            <pc:sldMk cId="3235632986" sldId="353"/>
            <ac:picMk id="4" creationId="{5418AF8C-C09E-4D2C-A998-15C70B5482F6}"/>
          </ac:picMkLst>
        </pc:picChg>
        <pc:picChg chg="mod">
          <ac:chgData name="Ståle Myksvoll Ørsnes" userId="bd7cd520-0c1d-4e83-b2c8-3dc2de18d78a" providerId="ADAL" clId="{ACEFD5FB-C155-47B1-85EE-82ABA3EAFC0B}" dt="2022-01-13T10:40:21.418" v="479" actId="2085"/>
          <ac:picMkLst>
            <pc:docMk/>
            <pc:sldMk cId="3235632986" sldId="353"/>
            <ac:picMk id="5" creationId="{FDD8C58A-5835-4037-BD6D-5D45E12E5DFC}"/>
          </ac:picMkLst>
        </pc:picChg>
        <pc:picChg chg="add del mod">
          <ac:chgData name="Ståle Myksvoll Ørsnes" userId="bd7cd520-0c1d-4e83-b2c8-3dc2de18d78a" providerId="ADAL" clId="{ACEFD5FB-C155-47B1-85EE-82ABA3EAFC0B}" dt="2022-01-13T12:04:37.503" v="659" actId="478"/>
          <ac:picMkLst>
            <pc:docMk/>
            <pc:sldMk cId="3235632986" sldId="353"/>
            <ac:picMk id="7" creationId="{DC65B5DA-DA46-4285-B7BA-3A5CFA49E574}"/>
          </ac:picMkLst>
        </pc:picChg>
      </pc:sldChg>
      <pc:sldChg chg="addSp delSp modSp add mod">
        <pc:chgData name="Ståle Myksvoll Ørsnes" userId="bd7cd520-0c1d-4e83-b2c8-3dc2de18d78a" providerId="ADAL" clId="{ACEFD5FB-C155-47B1-85EE-82ABA3EAFC0B}" dt="2022-01-13T12:02:40.492" v="642"/>
        <pc:sldMkLst>
          <pc:docMk/>
          <pc:sldMk cId="3552248189" sldId="354"/>
        </pc:sldMkLst>
        <pc:spChg chg="mod">
          <ac:chgData name="Ståle Myksvoll Ørsnes" userId="bd7cd520-0c1d-4e83-b2c8-3dc2de18d78a" providerId="ADAL" clId="{ACEFD5FB-C155-47B1-85EE-82ABA3EAFC0B}" dt="2022-01-13T10:36:19.629" v="464" actId="404"/>
          <ac:spMkLst>
            <pc:docMk/>
            <pc:sldMk cId="3552248189" sldId="354"/>
            <ac:spMk id="3" creationId="{00000000-0000-0000-0000-000000000000}"/>
          </ac:spMkLst>
        </pc:spChg>
        <pc:picChg chg="add del mod">
          <ac:chgData name="Ståle Myksvoll Ørsnes" userId="bd7cd520-0c1d-4e83-b2c8-3dc2de18d78a" providerId="ADAL" clId="{ACEFD5FB-C155-47B1-85EE-82ABA3EAFC0B}" dt="2022-01-13T10:38:03.734" v="468" actId="478"/>
          <ac:picMkLst>
            <pc:docMk/>
            <pc:sldMk cId="3552248189" sldId="354"/>
            <ac:picMk id="4" creationId="{AB65F22D-3F77-4F70-9E6F-366DFECDF021}"/>
          </ac:picMkLst>
        </pc:picChg>
        <pc:picChg chg="add mod">
          <ac:chgData name="Ståle Myksvoll Ørsnes" userId="bd7cd520-0c1d-4e83-b2c8-3dc2de18d78a" providerId="ADAL" clId="{ACEFD5FB-C155-47B1-85EE-82ABA3EAFC0B}" dt="2022-01-13T12:02:40.492" v="642"/>
          <ac:picMkLst>
            <pc:docMk/>
            <pc:sldMk cId="3552248189" sldId="354"/>
            <ac:picMk id="4" creationId="{B2BA9B59-B2A6-44F7-8A3A-232CEDF831ED}"/>
          </ac:picMkLst>
        </pc:picChg>
        <pc:picChg chg="mod modCrop">
          <ac:chgData name="Ståle Myksvoll Ørsnes" userId="bd7cd520-0c1d-4e83-b2c8-3dc2de18d78a" providerId="ADAL" clId="{ACEFD5FB-C155-47B1-85EE-82ABA3EAFC0B}" dt="2022-01-13T10:44:48.268" v="492" actId="18131"/>
          <ac:picMkLst>
            <pc:docMk/>
            <pc:sldMk cId="3552248189" sldId="354"/>
            <ac:picMk id="5" creationId="{FDD8C58A-5835-4037-BD6D-5D45E12E5DFC}"/>
          </ac:picMkLst>
        </pc:picChg>
      </pc:sldChg>
      <pc:sldChg chg="addSp modSp add mod">
        <pc:chgData name="Ståle Myksvoll Ørsnes" userId="bd7cd520-0c1d-4e83-b2c8-3dc2de18d78a" providerId="ADAL" clId="{ACEFD5FB-C155-47B1-85EE-82ABA3EAFC0B}" dt="2022-01-13T12:02:42.725" v="643"/>
        <pc:sldMkLst>
          <pc:docMk/>
          <pc:sldMk cId="70434261" sldId="355"/>
        </pc:sldMkLst>
        <pc:spChg chg="mod">
          <ac:chgData name="Ståle Myksvoll Ørsnes" userId="bd7cd520-0c1d-4e83-b2c8-3dc2de18d78a" providerId="ADAL" clId="{ACEFD5FB-C155-47B1-85EE-82ABA3EAFC0B}" dt="2022-01-13T10:45:54.742" v="528" actId="20577"/>
          <ac:spMkLst>
            <pc:docMk/>
            <pc:sldMk cId="70434261" sldId="355"/>
            <ac:spMk id="3" creationId="{00000000-0000-0000-0000-000000000000}"/>
          </ac:spMkLst>
        </pc:spChg>
        <pc:picChg chg="add mod">
          <ac:chgData name="Ståle Myksvoll Ørsnes" userId="bd7cd520-0c1d-4e83-b2c8-3dc2de18d78a" providerId="ADAL" clId="{ACEFD5FB-C155-47B1-85EE-82ABA3EAFC0B}" dt="2022-01-13T12:02:42.725" v="643"/>
          <ac:picMkLst>
            <pc:docMk/>
            <pc:sldMk cId="70434261" sldId="355"/>
            <ac:picMk id="4" creationId="{F036144B-6D62-4746-A105-5C0ADD62F6E9}"/>
          </ac:picMkLst>
        </pc:picChg>
        <pc:picChg chg="mod modCrop">
          <ac:chgData name="Ståle Myksvoll Ørsnes" userId="bd7cd520-0c1d-4e83-b2c8-3dc2de18d78a" providerId="ADAL" clId="{ACEFD5FB-C155-47B1-85EE-82ABA3EAFC0B}" dt="2022-01-13T10:46:20.288" v="530" actId="18131"/>
          <ac:picMkLst>
            <pc:docMk/>
            <pc:sldMk cId="70434261" sldId="355"/>
            <ac:picMk id="5" creationId="{FDD8C58A-5835-4037-BD6D-5D45E12E5DFC}"/>
          </ac:picMkLst>
        </pc:picChg>
      </pc:sldChg>
      <pc:sldChg chg="addSp modSp add mod setBg">
        <pc:chgData name="Ståle Myksvoll Ørsnes" userId="bd7cd520-0c1d-4e83-b2c8-3dc2de18d78a" providerId="ADAL" clId="{ACEFD5FB-C155-47B1-85EE-82ABA3EAFC0B}" dt="2022-01-13T13:04:14.162" v="661" actId="1076"/>
        <pc:sldMkLst>
          <pc:docMk/>
          <pc:sldMk cId="1701466871" sldId="356"/>
        </pc:sldMkLst>
        <pc:spChg chg="mod">
          <ac:chgData name="Ståle Myksvoll Ørsnes" userId="bd7cd520-0c1d-4e83-b2c8-3dc2de18d78a" providerId="ADAL" clId="{ACEFD5FB-C155-47B1-85EE-82ABA3EAFC0B}" dt="2022-01-13T10:54:43.337" v="570" actId="20577"/>
          <ac:spMkLst>
            <pc:docMk/>
            <pc:sldMk cId="1701466871" sldId="356"/>
            <ac:spMk id="3" creationId="{00000000-0000-0000-0000-000000000000}"/>
          </ac:spMkLst>
        </pc:spChg>
        <pc:picChg chg="mod">
          <ac:chgData name="Ståle Myksvoll Ørsnes" userId="bd7cd520-0c1d-4e83-b2c8-3dc2de18d78a" providerId="ADAL" clId="{ACEFD5FB-C155-47B1-85EE-82ABA3EAFC0B}" dt="2022-01-13T13:04:14.162" v="661" actId="1076"/>
          <ac:picMkLst>
            <pc:docMk/>
            <pc:sldMk cId="1701466871" sldId="356"/>
            <ac:picMk id="2" creationId="{09CED0E1-87A8-4D9A-8F48-16DAFDF77224}"/>
          </ac:picMkLst>
        </pc:picChg>
        <pc:picChg chg="add mod">
          <ac:chgData name="Ståle Myksvoll Ørsnes" userId="bd7cd520-0c1d-4e83-b2c8-3dc2de18d78a" providerId="ADAL" clId="{ACEFD5FB-C155-47B1-85EE-82ABA3EAFC0B}" dt="2022-01-13T12:02:45.012" v="645"/>
          <ac:picMkLst>
            <pc:docMk/>
            <pc:sldMk cId="1701466871" sldId="356"/>
            <ac:picMk id="4" creationId="{378C46D6-0D89-4C2D-B891-C2C038D5F08B}"/>
          </ac:picMkLst>
        </pc:picChg>
        <pc:picChg chg="mod modCrop">
          <ac:chgData name="Ståle Myksvoll Ørsnes" userId="bd7cd520-0c1d-4e83-b2c8-3dc2de18d78a" providerId="ADAL" clId="{ACEFD5FB-C155-47B1-85EE-82ABA3EAFC0B}" dt="2022-01-13T10:48:24.262" v="548" actId="18131"/>
          <ac:picMkLst>
            <pc:docMk/>
            <pc:sldMk cId="1701466871" sldId="356"/>
            <ac:picMk id="5" creationId="{FDD8C58A-5835-4037-BD6D-5D45E12E5DF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28D8B-7B36-344D-B637-85B5A2C3C01A}" type="datetimeFigureOut">
              <a:rPr lang="nb-NO" smtClean="0"/>
              <a:t>13.01.2022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D5555-5873-C344-BF70-7CBB8FF49E8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2410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2400" kern="1200">
        <a:solidFill>
          <a:schemeClr val="tx1"/>
        </a:solidFill>
        <a:latin typeface="Garamond" charset="0"/>
        <a:ea typeface="Garamond" charset="0"/>
        <a:cs typeface="Garamond" charset="0"/>
      </a:defRPr>
    </a:lvl1pPr>
    <a:lvl2pPr marL="457200" algn="l" defTabSz="914400" rtl="0" eaLnBrk="1" latinLnBrk="0" hangingPunct="1">
      <a:defRPr sz="2400" kern="1200">
        <a:solidFill>
          <a:schemeClr val="tx1"/>
        </a:solidFill>
        <a:latin typeface="Garamond" charset="0"/>
        <a:ea typeface="Garamond" charset="0"/>
        <a:cs typeface="Garamond" charset="0"/>
      </a:defRPr>
    </a:lvl2pPr>
    <a:lvl3pPr marL="914400" algn="l" defTabSz="914400" rtl="0" eaLnBrk="1" latinLnBrk="0" hangingPunct="1">
      <a:defRPr sz="2400" kern="1200">
        <a:solidFill>
          <a:schemeClr val="tx1"/>
        </a:solidFill>
        <a:latin typeface="Garamond" charset="0"/>
        <a:ea typeface="Garamond" charset="0"/>
        <a:cs typeface="Garamond" charset="0"/>
      </a:defRPr>
    </a:lvl3pPr>
    <a:lvl4pPr marL="1371600" algn="l" defTabSz="914400" rtl="0" eaLnBrk="1" latinLnBrk="0" hangingPunct="1">
      <a:defRPr sz="2400" kern="1200">
        <a:solidFill>
          <a:schemeClr val="tx1"/>
        </a:solidFill>
        <a:latin typeface="Garamond" charset="0"/>
        <a:ea typeface="Garamond" charset="0"/>
        <a:cs typeface="Garamond" charset="0"/>
      </a:defRPr>
    </a:lvl4pPr>
    <a:lvl5pPr marL="1828800" algn="l" defTabSz="914400" rtl="0" eaLnBrk="1" latinLnBrk="0" hangingPunct="1">
      <a:defRPr sz="2400" kern="1200">
        <a:solidFill>
          <a:schemeClr val="tx1"/>
        </a:solidFill>
        <a:latin typeface="Garamond" charset="0"/>
        <a:ea typeface="Garamond" charset="0"/>
        <a:cs typeface="Garamond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uten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49F6FB83-A012-0B4C-94E5-ECD2E6A44C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782" y="453616"/>
            <a:ext cx="628036" cy="728009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150F4748-AED7-DE49-9E14-AC36DD0188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36" t="1783" r="-3" b="-15317"/>
          <a:stretch/>
        </p:blipFill>
        <p:spPr>
          <a:xfrm>
            <a:off x="0" y="1776299"/>
            <a:ext cx="1076487" cy="3840728"/>
          </a:xfrm>
          <a:prstGeom prst="rect">
            <a:avLst/>
          </a:prstGeom>
        </p:spPr>
      </p:pic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1813751" y="2253526"/>
            <a:ext cx="9226031" cy="911941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09795B0A-6A01-D743-9AFA-ADAA8FABB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3752" y="3165467"/>
            <a:ext cx="9226030" cy="10272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0695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heving av enkelt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150F4748-AED7-DE49-9E14-AC36DD0188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36" t="1783" r="-3" b="-15317"/>
          <a:stretch/>
        </p:blipFill>
        <p:spPr>
          <a:xfrm>
            <a:off x="0" y="1776299"/>
            <a:ext cx="1076487" cy="3840728"/>
          </a:xfrm>
          <a:prstGeom prst="rect">
            <a:avLst/>
          </a:prstGeom>
        </p:spPr>
      </p:pic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1635735" y="2596426"/>
            <a:ext cx="10022865" cy="911941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DB322A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foto boks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D8193CB1-DB4F-A24E-B19C-F1442B11F3EA}"/>
              </a:ext>
            </a:extLst>
          </p:cNvPr>
          <p:cNvSpPr/>
          <p:nvPr userDrawn="1"/>
        </p:nvSpPr>
        <p:spPr>
          <a:xfrm>
            <a:off x="6980903" y="1635241"/>
            <a:ext cx="4581832" cy="45818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innhold 3">
            <a:extLst>
              <a:ext uri="{FF2B5EF4-FFF2-40B4-BE49-F238E27FC236}">
                <a16:creationId xmlns:a16="http://schemas.microsoft.com/office/drawing/2014/main" id="{2AA1BD41-7AE6-8A4E-A47D-B6698FA88893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6248581" y="828470"/>
            <a:ext cx="5314154" cy="5201060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5000" b="1">
                <a:solidFill>
                  <a:sysClr val="windowText" lastClr="000000"/>
                </a:solidFill>
                <a:latin typeface="Garamond" panose="02020404030301010803" pitchFamily="18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</a:t>
            </a:r>
            <a:br>
              <a:rPr lang="nb-NO" dirty="0"/>
            </a:br>
            <a:r>
              <a:rPr lang="nb-NO" dirty="0"/>
              <a:t>å redigere </a:t>
            </a:r>
            <a:br>
              <a:rPr lang="nb-NO" dirty="0"/>
            </a:br>
            <a:r>
              <a:rPr lang="nb-NO" dirty="0"/>
              <a:t>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</p:spTree>
    <p:extLst>
      <p:ext uri="{BB962C8B-B14F-4D97-AF65-F5344CB8AC3E}">
        <p14:creationId xmlns:p14="http://schemas.microsoft.com/office/powerpoint/2010/main" val="211967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9013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foto m/ boks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87058" y="601472"/>
            <a:ext cx="5508943" cy="5608320"/>
          </a:xfrm>
          <a:solidFill>
            <a:schemeClr val="tx1">
              <a:alpha val="80000"/>
            </a:schemeClr>
          </a:solidFill>
        </p:spPr>
        <p:txBody>
          <a:bodyPr lIns="256032" tIns="182880" rIns="255600" bIns="0" anchor="t">
            <a:noAutofit/>
          </a:bodyPr>
          <a:lstStyle>
            <a:lvl1pPr algn="l">
              <a:defRPr sz="5333" b="1" baseline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Tekst 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4"/>
          </p:nvPr>
        </p:nvSpPr>
        <p:spPr>
          <a:xfrm>
            <a:off x="995691" y="1794334"/>
            <a:ext cx="4727496" cy="4145281"/>
          </a:xfrm>
        </p:spPr>
        <p:txBody>
          <a:bodyPr anchor="t">
            <a:normAutofit/>
          </a:bodyPr>
          <a:lstStyle>
            <a:lvl1pPr marL="365751" indent="-365751">
              <a:buClr>
                <a:schemeClr val="bg1"/>
              </a:buClr>
              <a:buFont typeface="Arial" pitchFamily="34" charset="0"/>
              <a:buChar char="•"/>
              <a:defRPr sz="2933" i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731502" indent="-365751">
              <a:buClr>
                <a:schemeClr val="bg1"/>
              </a:buClr>
              <a:buFont typeface="Arial" pitchFamily="34" charset="0"/>
              <a:buChar char="•"/>
              <a:defRPr sz="2933" i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1097253" indent="-365751">
              <a:buClr>
                <a:schemeClr val="bg1"/>
              </a:buClr>
              <a:buFont typeface="Arial" pitchFamily="34" charset="0"/>
              <a:buChar char="•"/>
              <a:defRPr sz="2933" i="1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365751" indent="-365751">
              <a:buClr>
                <a:schemeClr val="accent4"/>
              </a:buClr>
              <a:buFont typeface="Arial" pitchFamily="34" charset="0"/>
              <a:buChar char="•"/>
              <a:defRPr sz="2933">
                <a:latin typeface="+mj-lt"/>
              </a:defRPr>
            </a:lvl4pPr>
            <a:lvl5pPr marL="365751" indent="-365751">
              <a:buClr>
                <a:schemeClr val="accent4"/>
              </a:buClr>
              <a:buFont typeface="Arial" pitchFamily="34" charset="0"/>
              <a:buChar char="•"/>
              <a:defRPr sz="2933"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186570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l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908048" y="1353996"/>
            <a:ext cx="10363200" cy="697541"/>
          </a:xfrm>
        </p:spPr>
        <p:txBody>
          <a:bodyPr tIns="0" bIns="0">
            <a:noAutofit/>
          </a:bodyPr>
          <a:lstStyle>
            <a:lvl1pPr algn="l">
              <a:defRPr sz="4000" b="1">
                <a:solidFill>
                  <a:schemeClr val="tx1"/>
                </a:solidFill>
                <a:latin typeface="Gill Sans" charset="0"/>
                <a:ea typeface="Gill Sans" charset="0"/>
                <a:cs typeface="Gill Sans" charset="0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08048" y="2051537"/>
            <a:ext cx="10363200" cy="683184"/>
          </a:xfrm>
        </p:spPr>
        <p:txBody>
          <a:bodyPr tIns="0" bIns="0">
            <a:noAutofit/>
          </a:bodyPr>
          <a:lstStyle>
            <a:lvl1pPr marL="609585" indent="-609585" algn="l">
              <a:spcBef>
                <a:spcPts val="0"/>
              </a:spcBef>
              <a:buClr>
                <a:srgbClr val="FF0506"/>
              </a:buClr>
              <a:buFont typeface="Arial" panose="020B0604020202020204" pitchFamily="34" charset="0"/>
              <a:buChar char="•"/>
              <a:defRPr sz="3467" b="0">
                <a:solidFill>
                  <a:srgbClr val="333F48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2701" y="5600702"/>
            <a:ext cx="12204700" cy="130087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b-NO" sz="2400">
              <a:solidFill>
                <a:srgbClr val="0096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24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bilde">
    <p:bg>
      <p:bgPr>
        <a:solidFill>
          <a:schemeClr val="bg1">
            <a:alpha val="8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0">
            <a:extLst>
              <a:ext uri="{FF2B5EF4-FFF2-40B4-BE49-F238E27FC236}">
                <a16:creationId xmlns:a16="http://schemas.microsoft.com/office/drawing/2014/main" id="{C614174E-402A-DB47-A74E-4757B073F3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45413"/>
            <a:ext cx="12192000" cy="461741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18259" y="4990014"/>
            <a:ext cx="10035927" cy="939721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6" name="Undertittel 2">
            <a:extLst>
              <a:ext uri="{FF2B5EF4-FFF2-40B4-BE49-F238E27FC236}">
                <a16:creationId xmlns:a16="http://schemas.microsoft.com/office/drawing/2014/main" id="{09795B0A-6A01-D743-9AFA-ADAA8FABB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260" y="5929736"/>
            <a:ext cx="10035926" cy="5684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9F6FB83-A012-0B4C-94E5-ECD2E6A44C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4327" y="5136229"/>
            <a:ext cx="915898" cy="1061694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84DCA5A0-DAAF-8A4D-BBAC-52733E004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993"/>
          <a:stretch/>
        </p:blipFill>
        <p:spPr>
          <a:xfrm>
            <a:off x="-9831" y="1750175"/>
            <a:ext cx="1086198" cy="331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75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vileside / Kapittelin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-9831" y="0"/>
            <a:ext cx="12201831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9782" y="453616"/>
            <a:ext cx="628036" cy="72800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12092" y="610932"/>
            <a:ext cx="9452593" cy="2852737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907176" y="3620985"/>
            <a:ext cx="9452593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84DCA5A0-DAAF-8A4D-BBAC-52733E004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993"/>
          <a:stretch/>
        </p:blipFill>
        <p:spPr>
          <a:xfrm>
            <a:off x="-9831" y="1750175"/>
            <a:ext cx="1086198" cy="331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0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ks ven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32F7F58A-510C-2D43-8737-525421A2C421}"/>
              </a:ext>
            </a:extLst>
          </p:cNvPr>
          <p:cNvSpPr/>
          <p:nvPr userDrawn="1"/>
        </p:nvSpPr>
        <p:spPr>
          <a:xfrm>
            <a:off x="696734" y="872613"/>
            <a:ext cx="5314154" cy="52010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A131A2D-63DA-EB4E-B06E-4BC980B21670}"/>
              </a:ext>
            </a:extLst>
          </p:cNvPr>
          <p:cNvSpPr/>
          <p:nvPr userDrawn="1"/>
        </p:nvSpPr>
        <p:spPr>
          <a:xfrm>
            <a:off x="786185" y="962064"/>
            <a:ext cx="5112000" cy="50040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84DCA5A0-DAAF-8A4D-BBAC-52733E004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616"/>
          <a:stretch/>
        </p:blipFill>
        <p:spPr>
          <a:xfrm>
            <a:off x="665283" y="1750175"/>
            <a:ext cx="411083" cy="3312891"/>
          </a:xfrm>
          <a:prstGeom prst="rect">
            <a:avLst/>
          </a:prstGeom>
        </p:spPr>
      </p:pic>
      <p:sp>
        <p:nvSpPr>
          <p:cNvPr id="11" name="Plassholder for innhold 3">
            <a:extLst>
              <a:ext uri="{FF2B5EF4-FFF2-40B4-BE49-F238E27FC236}">
                <a16:creationId xmlns:a16="http://schemas.microsoft.com/office/drawing/2014/main" id="{24105AA8-977A-8A43-8D3A-371E328A04C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3522" y="872613"/>
            <a:ext cx="5314154" cy="520106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685800" indent="-685800" algn="l">
              <a:buFont typeface="Arial" charset="0"/>
              <a:buChar char="•"/>
              <a:defRPr sz="5000" b="0" i="0">
                <a:solidFill>
                  <a:schemeClr val="tx1"/>
                </a:solidFill>
                <a:latin typeface="Gill Sans" charset="0"/>
                <a:ea typeface="Gill Sans" charset="0"/>
                <a:cs typeface="Gill Sans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</a:t>
            </a:r>
            <a:br>
              <a:rPr lang="nb-NO" dirty="0"/>
            </a:br>
            <a:r>
              <a:rPr lang="nb-NO" dirty="0"/>
              <a:t>å redigere </a:t>
            </a:r>
            <a:br>
              <a:rPr lang="nb-NO" dirty="0"/>
            </a:br>
            <a:r>
              <a:rPr lang="nb-NO" dirty="0"/>
              <a:t>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12" name="Plassholder for innhold 3">
            <a:extLst>
              <a:ext uri="{FF2B5EF4-FFF2-40B4-BE49-F238E27FC236}">
                <a16:creationId xmlns:a16="http://schemas.microsoft.com/office/drawing/2014/main" id="{2AA1BD41-7AE6-8A4E-A47D-B6698FA88893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96734" y="872613"/>
            <a:ext cx="5314154" cy="520106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50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</a:t>
            </a:r>
            <a:br>
              <a:rPr lang="nb-NO" dirty="0"/>
            </a:br>
            <a:r>
              <a:rPr lang="nb-NO" dirty="0"/>
              <a:t>å redigere </a:t>
            </a:r>
            <a:br>
              <a:rPr lang="nb-NO" dirty="0"/>
            </a:br>
            <a:r>
              <a:rPr lang="nb-NO" dirty="0"/>
              <a:t>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</p:spTree>
    <p:extLst>
      <p:ext uri="{BB962C8B-B14F-4D97-AF65-F5344CB8AC3E}">
        <p14:creationId xmlns:p14="http://schemas.microsoft.com/office/powerpoint/2010/main" val="231998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 deler m/ farg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>
            <a:extLst>
              <a:ext uri="{FF2B5EF4-FFF2-40B4-BE49-F238E27FC236}">
                <a16:creationId xmlns:a16="http://schemas.microsoft.com/office/drawing/2014/main" id="{17D77DA3-3AFE-ED44-BB8C-2CB5B4C5AD36}"/>
              </a:ext>
            </a:extLst>
          </p:cNvPr>
          <p:cNvSpPr/>
          <p:nvPr userDrawn="1"/>
        </p:nvSpPr>
        <p:spPr>
          <a:xfrm>
            <a:off x="6333522" y="872613"/>
            <a:ext cx="5314154" cy="520106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2FF8A474-134D-5847-94A1-9014571DBF75}"/>
              </a:ext>
            </a:extLst>
          </p:cNvPr>
          <p:cNvSpPr/>
          <p:nvPr userDrawn="1"/>
        </p:nvSpPr>
        <p:spPr>
          <a:xfrm>
            <a:off x="6434599" y="971143"/>
            <a:ext cx="5112000" cy="5004000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Plassholder for innhold 3">
            <a:extLst>
              <a:ext uri="{FF2B5EF4-FFF2-40B4-BE49-F238E27FC236}">
                <a16:creationId xmlns:a16="http://schemas.microsoft.com/office/drawing/2014/main" id="{16854803-BD58-CB44-9D1D-5D2BF644EDB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3522" y="872613"/>
            <a:ext cx="5314154" cy="520106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5000" b="1">
                <a:solidFill>
                  <a:schemeClr val="bg1"/>
                </a:solidFill>
                <a:latin typeface="Garamond" panose="02020404030301010803" pitchFamily="18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</a:t>
            </a:r>
            <a:br>
              <a:rPr lang="nb-NO" dirty="0"/>
            </a:br>
            <a:r>
              <a:rPr lang="nb-NO" dirty="0"/>
              <a:t>å redigere </a:t>
            </a:r>
            <a:br>
              <a:rPr lang="nb-NO" dirty="0"/>
            </a:br>
            <a:r>
              <a:rPr lang="nb-NO" dirty="0"/>
              <a:t>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6" name="Plassholder for innhold 3">
            <a:extLst>
              <a:ext uri="{FF2B5EF4-FFF2-40B4-BE49-F238E27FC236}">
                <a16:creationId xmlns:a16="http://schemas.microsoft.com/office/drawing/2014/main" id="{24105AA8-977A-8A43-8D3A-371E328A04C7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076486" y="872613"/>
            <a:ext cx="4845303" cy="520106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685800" marR="0" indent="-6858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5000" b="0" i="0">
                <a:solidFill>
                  <a:schemeClr val="tx1"/>
                </a:solidFill>
                <a:latin typeface="Gill Sans" charset="0"/>
                <a:ea typeface="Gill Sans" charset="0"/>
                <a:cs typeface="Gill Sans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</a:t>
            </a:r>
            <a:br>
              <a:rPr lang="nb-NO" dirty="0"/>
            </a:br>
            <a:r>
              <a:rPr lang="nb-NO" dirty="0"/>
              <a:t>å redigere </a:t>
            </a:r>
            <a:br>
              <a:rPr lang="nb-NO" dirty="0"/>
            </a:br>
            <a:r>
              <a:rPr lang="nb-NO" dirty="0"/>
              <a:t>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50F4748-AED7-DE49-9E14-AC36DD0188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36" t="1783" r="-3" b="-15317"/>
          <a:stretch/>
        </p:blipFill>
        <p:spPr>
          <a:xfrm>
            <a:off x="0" y="1776299"/>
            <a:ext cx="1076487" cy="38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3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/innhold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D92CF51F-427D-AB47-BBC4-23C80066FF91}"/>
              </a:ext>
            </a:extLst>
          </p:cNvPr>
          <p:cNvSpPr/>
          <p:nvPr userDrawn="1"/>
        </p:nvSpPr>
        <p:spPr>
          <a:xfrm>
            <a:off x="-67733" y="0"/>
            <a:ext cx="12259733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Tittel 1">
            <a:extLst>
              <a:ext uri="{FF2B5EF4-FFF2-40B4-BE49-F238E27FC236}">
                <a16:creationId xmlns:a16="http://schemas.microsoft.com/office/drawing/2014/main" id="{66AA460B-A23D-2F42-B7F4-89A0A21DD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096" y="1606041"/>
            <a:ext cx="9716589" cy="728945"/>
          </a:xfrm>
        </p:spPr>
        <p:txBody>
          <a:bodyPr/>
          <a:lstStyle>
            <a:lvl1pPr algn="l">
              <a:defRPr b="1" i="0" u="none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7ADCF548-C84B-9241-82A4-BACEF75F8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8097" y="2481944"/>
            <a:ext cx="9716589" cy="39603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84DCA5A0-DAAF-8A4D-BBAC-52733E004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993"/>
          <a:stretch/>
        </p:blipFill>
        <p:spPr>
          <a:xfrm>
            <a:off x="-9831" y="1750175"/>
            <a:ext cx="1086198" cy="3312891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04FECB73-9D2C-AB46-B054-1C098E9BB4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970" y="2117939"/>
            <a:ext cx="628036" cy="72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8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en 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id="{3E645192-E794-AF45-A031-B0A3E22A6F6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2411" y="1673432"/>
            <a:ext cx="10021388" cy="4351338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24" name="Tittel 1">
            <a:extLst>
              <a:ext uri="{FF2B5EF4-FFF2-40B4-BE49-F238E27FC236}">
                <a16:creationId xmlns:a16="http://schemas.microsoft.com/office/drawing/2014/main" id="{259B21FD-5709-F34A-9EA4-119ACB539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410" y="230841"/>
            <a:ext cx="10021389" cy="1325563"/>
          </a:xfrm>
        </p:spPr>
        <p:txBody>
          <a:bodyPr/>
          <a:lstStyle>
            <a:lvl1pPr algn="l">
              <a:defRPr b="1" i="0" u="none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50F4748-AED7-DE49-9E14-AC36DD0188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36" t="1783" r="-3" b="-15317"/>
          <a:stretch/>
        </p:blipFill>
        <p:spPr>
          <a:xfrm>
            <a:off x="0" y="1776299"/>
            <a:ext cx="1076487" cy="3840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to 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id="{3E645192-E794-AF45-A031-B0A3E22A6F6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2411" y="1673432"/>
            <a:ext cx="4645055" cy="4351338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lassholder for innhold 5">
            <a:extLst>
              <a:ext uri="{FF2B5EF4-FFF2-40B4-BE49-F238E27FC236}">
                <a16:creationId xmlns:a16="http://schemas.microsoft.com/office/drawing/2014/main" id="{368DE0A9-2298-BD49-960F-D37C9A9EDD4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82267" y="1673432"/>
            <a:ext cx="5071533" cy="4351338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24" name="Tittel 1">
            <a:extLst>
              <a:ext uri="{FF2B5EF4-FFF2-40B4-BE49-F238E27FC236}">
                <a16:creationId xmlns:a16="http://schemas.microsoft.com/office/drawing/2014/main" id="{259B21FD-5709-F34A-9EA4-119ACB539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410" y="230841"/>
            <a:ext cx="10021389" cy="1325563"/>
          </a:xfrm>
        </p:spPr>
        <p:txBody>
          <a:bodyPr/>
          <a:lstStyle>
            <a:lvl1pPr algn="l">
              <a:defRPr b="1" i="0" u="none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50F4748-AED7-DE49-9E14-AC36DD0188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36" t="1783" r="-3" b="-15317"/>
          <a:stretch/>
        </p:blipFill>
        <p:spPr>
          <a:xfrm>
            <a:off x="0" y="1776299"/>
            <a:ext cx="1076487" cy="38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to deler m/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innhold 5">
            <a:extLst>
              <a:ext uri="{FF2B5EF4-FFF2-40B4-BE49-F238E27FC236}">
                <a16:creationId xmlns:a16="http://schemas.microsoft.com/office/drawing/2014/main" id="{3E645192-E794-AF45-A031-B0A3E22A6F6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2411" y="2404532"/>
            <a:ext cx="4645055" cy="3620237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4" name="Plassholder for innhold 5">
            <a:extLst>
              <a:ext uri="{FF2B5EF4-FFF2-40B4-BE49-F238E27FC236}">
                <a16:creationId xmlns:a16="http://schemas.microsoft.com/office/drawing/2014/main" id="{6867F8CE-432F-844E-9B05-36149B1DEDB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733" y="2404532"/>
            <a:ext cx="5139267" cy="3620237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6" name="Tittel 1">
            <a:extLst>
              <a:ext uri="{FF2B5EF4-FFF2-40B4-BE49-F238E27FC236}">
                <a16:creationId xmlns:a16="http://schemas.microsoft.com/office/drawing/2014/main" id="{631C04E5-AB2B-344C-A160-5AE6EF7F0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411" y="215982"/>
            <a:ext cx="10259676" cy="1325563"/>
          </a:xfrm>
        </p:spPr>
        <p:txBody>
          <a:bodyPr/>
          <a:lstStyle>
            <a:lvl1pPr algn="l">
              <a:defRPr b="1" i="0" u="none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9" name="Plassholder for tekst 6">
            <a:extLst>
              <a:ext uri="{FF2B5EF4-FFF2-40B4-BE49-F238E27FC236}">
                <a16:creationId xmlns:a16="http://schemas.microsoft.com/office/drawing/2014/main" id="{6BEBBB34-DF82-8A42-B70F-9A3B15CEEB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2411" y="1730261"/>
            <a:ext cx="4730251" cy="465667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latin typeface="Garamond" panose="02020404030301010803" pitchFamily="18" charset="0"/>
              </a:defRPr>
            </a:lvl1pPr>
            <a:lvl2pPr marL="457200" indent="0">
              <a:buNone/>
              <a:defRPr sz="3000" b="1">
                <a:latin typeface="Garamond" panose="02020404030301010803" pitchFamily="18" charset="0"/>
              </a:defRPr>
            </a:lvl2pPr>
            <a:lvl3pPr marL="914400" indent="0">
              <a:buNone/>
              <a:defRPr sz="3000" b="1">
                <a:latin typeface="Garamond" panose="02020404030301010803" pitchFamily="18" charset="0"/>
              </a:defRPr>
            </a:lvl3pPr>
            <a:lvl4pPr marL="1371600" indent="0">
              <a:buNone/>
              <a:defRPr sz="3000" b="1">
                <a:latin typeface="Garamond" panose="02020404030301010803" pitchFamily="18" charset="0"/>
              </a:defRPr>
            </a:lvl4pPr>
            <a:lvl5pPr marL="1828800" indent="0">
              <a:buNone/>
              <a:defRPr sz="3000" b="1">
                <a:latin typeface="Garamond" panose="02020404030301010803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Plassholder for tekst 6">
            <a:extLst>
              <a:ext uri="{FF2B5EF4-FFF2-40B4-BE49-F238E27FC236}">
                <a16:creationId xmlns:a16="http://schemas.microsoft.com/office/drawing/2014/main" id="{78543196-CD03-E84F-9AC9-99E5473556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0733" y="1730261"/>
            <a:ext cx="5224463" cy="465667"/>
          </a:xfrm>
        </p:spPr>
        <p:txBody>
          <a:bodyPr>
            <a:noAutofit/>
          </a:bodyPr>
          <a:lstStyle>
            <a:lvl1pPr marL="0" indent="0">
              <a:buNone/>
              <a:defRPr sz="3000" b="1">
                <a:latin typeface="Garamond" panose="02020404030301010803" pitchFamily="18" charset="0"/>
              </a:defRPr>
            </a:lvl1pPr>
            <a:lvl2pPr marL="457200" indent="0">
              <a:buNone/>
              <a:defRPr sz="3000" b="1">
                <a:latin typeface="Garamond" panose="02020404030301010803" pitchFamily="18" charset="0"/>
              </a:defRPr>
            </a:lvl2pPr>
            <a:lvl3pPr marL="914400" indent="0">
              <a:buNone/>
              <a:defRPr sz="3000" b="1">
                <a:latin typeface="Garamond" panose="02020404030301010803" pitchFamily="18" charset="0"/>
              </a:defRPr>
            </a:lvl3pPr>
            <a:lvl4pPr marL="1371600" indent="0">
              <a:buNone/>
              <a:defRPr sz="3000" b="1">
                <a:latin typeface="Garamond" panose="02020404030301010803" pitchFamily="18" charset="0"/>
              </a:defRPr>
            </a:lvl4pPr>
            <a:lvl5pPr marL="1828800" indent="0">
              <a:buNone/>
              <a:defRPr sz="3000" b="1">
                <a:latin typeface="Garamond" panose="02020404030301010803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150F4748-AED7-DE49-9E14-AC36DD0188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36" t="1783" r="-3" b="-15317"/>
          <a:stretch/>
        </p:blipFill>
        <p:spPr>
          <a:xfrm>
            <a:off x="0" y="1776299"/>
            <a:ext cx="1076487" cy="38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5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ittel 1">
            <a:extLst>
              <a:ext uri="{FF2B5EF4-FFF2-40B4-BE49-F238E27FC236}">
                <a16:creationId xmlns:a16="http://schemas.microsoft.com/office/drawing/2014/main" id="{B391C282-E515-0F4D-B0EB-DD11A8FEB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8" name="Plassholder for tekst 2">
            <a:extLst>
              <a:ext uri="{FF2B5EF4-FFF2-40B4-BE49-F238E27FC236}">
                <a16:creationId xmlns:a16="http://schemas.microsoft.com/office/drawing/2014/main" id="{1BD14F5D-FAA8-6942-9AAD-0DD9E3AB3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33411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0" r:id="rId2"/>
    <p:sldLayoutId id="2147483693" r:id="rId3"/>
    <p:sldLayoutId id="2147483694" r:id="rId4"/>
    <p:sldLayoutId id="2147483695" r:id="rId5"/>
    <p:sldLayoutId id="2147483692" r:id="rId6"/>
    <p:sldLayoutId id="2147483701" r:id="rId7"/>
    <p:sldLayoutId id="2147483699" r:id="rId8"/>
    <p:sldLayoutId id="2147483700" r:id="rId9"/>
    <p:sldLayoutId id="2147483705" r:id="rId10"/>
    <p:sldLayoutId id="2147483696" r:id="rId11"/>
    <p:sldLayoutId id="2147483698" r:id="rId12"/>
    <p:sldLayoutId id="2147483724" r:id="rId13"/>
    <p:sldLayoutId id="214748372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D93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, plante&#10;&#10;Automatisk generert beskrivelse">
            <a:extLst>
              <a:ext uri="{FF2B5EF4-FFF2-40B4-BE49-F238E27FC236}">
                <a16:creationId xmlns:a16="http://schemas.microsoft.com/office/drawing/2014/main" id="{E5D8C852-3C38-4DF7-B129-3EFD8DD94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614" y="-1155033"/>
            <a:ext cx="12733403" cy="9360569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88288274-F66C-4433-9FE2-B01DE9DC6B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165" r="-163" b="156"/>
          <a:stretch/>
        </p:blipFill>
        <p:spPr>
          <a:xfrm>
            <a:off x="-33867" y="669677"/>
            <a:ext cx="2306596" cy="562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5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FDD8C58A-5835-4037-BD6D-5D45E12E5D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5942" r="15942"/>
          <a:stretch/>
        </p:blipFill>
        <p:spPr>
          <a:xfrm>
            <a:off x="6333522" y="872613"/>
            <a:ext cx="5314154" cy="5201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lassholder for innhold 2"/>
          <p:cNvSpPr>
            <a:spLocks noGrp="1"/>
          </p:cNvSpPr>
          <p:nvPr>
            <p:ph sz="half" idx="10"/>
          </p:nvPr>
        </p:nvSpPr>
        <p:spPr>
          <a:xfrm>
            <a:off x="1076486" y="872613"/>
            <a:ext cx="4845303" cy="520106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b-NO" sz="2800" dirty="0">
                <a:solidFill>
                  <a:srgbClr val="000000"/>
                </a:solidFill>
                <a:latin typeface="+mn-lt"/>
              </a:rPr>
              <a:t>Fakta om Tanzania:</a:t>
            </a:r>
            <a:br>
              <a:rPr lang="nb-NO" sz="2800" dirty="0">
                <a:solidFill>
                  <a:srgbClr val="000000"/>
                </a:solidFill>
                <a:latin typeface="+mn-lt"/>
              </a:rPr>
            </a:br>
            <a:endParaRPr lang="nb-NO" sz="2800" dirty="0">
              <a:solidFill>
                <a:srgbClr val="000000"/>
              </a:solidFill>
              <a:effectLst/>
              <a:latin typeface="+mn-lt"/>
            </a:endParaRPr>
          </a:p>
          <a:p>
            <a:r>
              <a:rPr lang="nb-NO" sz="2400" dirty="0">
                <a:solidFill>
                  <a:srgbClr val="000000"/>
                </a:solidFill>
                <a:effectLst/>
                <a:latin typeface="+mn-lt"/>
              </a:rPr>
              <a:t>Hovedstad: Dodoma</a:t>
            </a:r>
          </a:p>
          <a:p>
            <a:r>
              <a:rPr lang="nb-NO" sz="2400" dirty="0">
                <a:solidFill>
                  <a:srgbClr val="000000"/>
                </a:solidFill>
                <a:latin typeface="+mn-lt"/>
              </a:rPr>
              <a:t>Største by: Dar-es-Salaam</a:t>
            </a:r>
            <a:endParaRPr lang="nb-NO" sz="2400" dirty="0">
              <a:latin typeface="+mn-lt"/>
            </a:endParaRPr>
          </a:p>
          <a:p>
            <a:r>
              <a:rPr lang="nb-NO" sz="2400" dirty="0">
                <a:solidFill>
                  <a:srgbClr val="000000"/>
                </a:solidFill>
                <a:effectLst/>
                <a:latin typeface="+mn-lt"/>
              </a:rPr>
              <a:t>1 av 2 500 har albinisme</a:t>
            </a:r>
          </a:p>
          <a:p>
            <a:r>
              <a:rPr lang="nb-NO" sz="2400" dirty="0">
                <a:solidFill>
                  <a:srgbClr val="000000"/>
                </a:solidFill>
                <a:effectLst/>
                <a:latin typeface="+mn-lt"/>
              </a:rPr>
              <a:t>4,2 millioner har nedsatt funksjonsevne</a:t>
            </a:r>
            <a:endParaRPr lang="nb-NO" sz="2400" dirty="0">
              <a:latin typeface="+mn-lt"/>
            </a:endParaRPr>
          </a:p>
          <a:p>
            <a:r>
              <a:rPr lang="nb-NO" sz="2400" dirty="0">
                <a:solidFill>
                  <a:srgbClr val="000000"/>
                </a:solidFill>
                <a:effectLst/>
                <a:latin typeface="+mn-lt"/>
              </a:rPr>
              <a:t>Frelsesarmeen startet opp i Tanzania: 1933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418AF8C-C09E-4D2C-A998-15C70B5482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63" r="-167" b="158"/>
          <a:stretch/>
        </p:blipFill>
        <p:spPr>
          <a:xfrm>
            <a:off x="-1774" y="685632"/>
            <a:ext cx="2253419" cy="557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3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FDD8C58A-5835-4037-BD6D-5D45E12E5D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39938" b="11126"/>
          <a:stretch/>
        </p:blipFill>
        <p:spPr>
          <a:xfrm>
            <a:off x="6333522" y="872613"/>
            <a:ext cx="5314154" cy="5201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lassholder for innhold 2"/>
          <p:cNvSpPr>
            <a:spLocks noGrp="1"/>
          </p:cNvSpPr>
          <p:nvPr>
            <p:ph sz="half" idx="10"/>
          </p:nvPr>
        </p:nvSpPr>
        <p:spPr>
          <a:xfrm>
            <a:off x="1076486" y="872613"/>
            <a:ext cx="4845303" cy="520106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b-NO" sz="2800" dirty="0">
                <a:solidFill>
                  <a:srgbClr val="000000"/>
                </a:solidFill>
                <a:latin typeface="+mn-lt"/>
              </a:rPr>
              <a:t>Bakgrunn for misjonsprosjektet</a:t>
            </a:r>
            <a:br>
              <a:rPr lang="nb-NO" sz="2800" dirty="0">
                <a:solidFill>
                  <a:srgbClr val="000000"/>
                </a:solidFill>
                <a:latin typeface="+mn-lt"/>
              </a:rPr>
            </a:br>
            <a:endParaRPr lang="nb-NO" sz="2800" dirty="0">
              <a:solidFill>
                <a:srgbClr val="000000"/>
              </a:solidFill>
              <a:latin typeface="+mn-lt"/>
            </a:endParaRPr>
          </a:p>
          <a:p>
            <a:pPr marL="0" indent="0">
              <a:buNone/>
            </a:pPr>
            <a:r>
              <a:rPr lang="nb-NO" sz="2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Mennesker med nedsatt funksjonsevne er ofte blant de svakeste og mest marginaliserte i samfunnet – både når det gjelder helse, utdanning, jobb og inntektsmuligheter. </a:t>
            </a:r>
            <a:br>
              <a:rPr lang="nb-NO" sz="2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br>
              <a:rPr lang="nb-NO" sz="2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nb-NO" sz="2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Over halvparten av barn med nedsatt funksjonsevne i Tanzania går ikke på skolen, og analfabetisme i denne gruppen er på 48%. </a:t>
            </a:r>
            <a:endParaRPr lang="nb-NO" sz="2000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FB848A1A-7CBC-40F7-A02D-CD18790028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63" r="-167" b="158"/>
          <a:stretch/>
        </p:blipFill>
        <p:spPr>
          <a:xfrm>
            <a:off x="-1774" y="689344"/>
            <a:ext cx="2253419" cy="557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4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FDD8C58A-5835-4037-BD6D-5D45E12E5D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0757" t="1697" r="11127" b="-1697"/>
          <a:stretch/>
        </p:blipFill>
        <p:spPr>
          <a:xfrm>
            <a:off x="6333522" y="872613"/>
            <a:ext cx="5314154" cy="5201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lassholder for innhold 2"/>
          <p:cNvSpPr>
            <a:spLocks noGrp="1"/>
          </p:cNvSpPr>
          <p:nvPr>
            <p:ph sz="half" idx="10"/>
          </p:nvPr>
        </p:nvSpPr>
        <p:spPr>
          <a:xfrm>
            <a:off x="1076486" y="872613"/>
            <a:ext cx="4845303" cy="5201060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nb-NO" sz="2800" dirty="0">
                <a:solidFill>
                  <a:srgbClr val="000000"/>
                </a:solidFill>
                <a:latin typeface="+mn-lt"/>
              </a:rPr>
              <a:t>Hva er </a:t>
            </a:r>
            <a:r>
              <a:rPr lang="nb-NO" sz="2800" dirty="0" err="1">
                <a:solidFill>
                  <a:srgbClr val="000000"/>
                </a:solidFill>
                <a:latin typeface="+mn-lt"/>
              </a:rPr>
              <a:t>Matumaini</a:t>
            </a:r>
            <a:r>
              <a:rPr lang="nb-NO" sz="2800" dirty="0">
                <a:solidFill>
                  <a:srgbClr val="000000"/>
                </a:solidFill>
                <a:latin typeface="+mn-lt"/>
              </a:rPr>
              <a:t>?</a:t>
            </a:r>
            <a:br>
              <a:rPr lang="nb-NO" sz="2800" dirty="0">
                <a:solidFill>
                  <a:srgbClr val="000000"/>
                </a:solidFill>
                <a:latin typeface="+mn-lt"/>
              </a:rPr>
            </a:br>
            <a:endParaRPr lang="nb-NO" sz="2800" dirty="0">
              <a:solidFill>
                <a:srgbClr val="000000"/>
              </a:solidFill>
              <a:latin typeface="+mn-lt"/>
            </a:endParaRPr>
          </a:p>
          <a:p>
            <a:r>
              <a:rPr lang="nb-NO" sz="2400" dirty="0"/>
              <a:t>Frelsesarmeen har de siste 20 årene drevet skolen </a:t>
            </a:r>
            <a:r>
              <a:rPr lang="nb-NO" sz="2400" dirty="0" err="1"/>
              <a:t>Matumaini</a:t>
            </a:r>
            <a:r>
              <a:rPr lang="nb-NO" sz="2400" dirty="0"/>
              <a:t> i Tanzania. </a:t>
            </a:r>
            <a:br>
              <a:rPr lang="nb-NO" sz="2400" dirty="0"/>
            </a:br>
            <a:endParaRPr lang="nb-NO" sz="2400" dirty="0"/>
          </a:p>
          <a:p>
            <a:r>
              <a:rPr lang="nb-NO" sz="2400" dirty="0"/>
              <a:t>Skolen ligger i landets største by, Dar-es-Salaam, og har 210 elever fra hele landet fordelt fra 1.-7. klasse. </a:t>
            </a:r>
            <a:br>
              <a:rPr lang="nb-NO" sz="2400" dirty="0"/>
            </a:br>
            <a:endParaRPr lang="nb-NO" sz="2400" dirty="0"/>
          </a:p>
          <a:p>
            <a:r>
              <a:rPr lang="nb-NO" sz="2400" dirty="0"/>
              <a:t>Felles for elevene er at de enten har en fysisk utviklingshemning eller albinisme – en tilstand som, på grunn av fordommer i store deler av Tanzania, gjør barna særlig utsatte.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F6A9EC94-D6FB-4CAE-A903-2F9F792980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63" r="-167" b="158"/>
          <a:stretch/>
        </p:blipFill>
        <p:spPr>
          <a:xfrm>
            <a:off x="-1774" y="689345"/>
            <a:ext cx="2253419" cy="557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 descr="Et bilde som inneholder person, gulv, innendørs, gruppe&#10;&#10;Automatisk generert beskrivelse">
            <a:extLst>
              <a:ext uri="{FF2B5EF4-FFF2-40B4-BE49-F238E27FC236}">
                <a16:creationId xmlns:a16="http://schemas.microsoft.com/office/drawing/2014/main" id="{FDD8C58A-5835-4037-BD6D-5D45E12E5D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523" r="20847"/>
          <a:stretch/>
        </p:blipFill>
        <p:spPr>
          <a:xfrm>
            <a:off x="6333522" y="872613"/>
            <a:ext cx="5314154" cy="5201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lassholder for innhold 2"/>
          <p:cNvSpPr>
            <a:spLocks noGrp="1"/>
          </p:cNvSpPr>
          <p:nvPr>
            <p:ph sz="half" idx="10"/>
          </p:nvPr>
        </p:nvSpPr>
        <p:spPr>
          <a:xfrm>
            <a:off x="1076486" y="872613"/>
            <a:ext cx="4845303" cy="520106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b-NO" sz="2800" dirty="0"/>
              <a:t>Hva går vår støtte til?</a:t>
            </a:r>
          </a:p>
          <a:p>
            <a:pPr marL="0" indent="0">
              <a:buNone/>
            </a:pPr>
            <a:endParaRPr lang="nb-NO" sz="2000" dirty="0"/>
          </a:p>
          <a:p>
            <a:r>
              <a:rPr lang="nb-NO" sz="2000" dirty="0"/>
              <a:t>Skolens daglige drift</a:t>
            </a:r>
          </a:p>
          <a:p>
            <a:r>
              <a:rPr lang="nb-NO" sz="2000" dirty="0"/>
              <a:t>Hjelpemidler til barna</a:t>
            </a:r>
          </a:p>
          <a:p>
            <a:r>
              <a:rPr lang="nb-NO" sz="2000" dirty="0"/>
              <a:t>Opphold på internat og skolegang</a:t>
            </a:r>
            <a:br>
              <a:rPr lang="nb-NO" sz="2000" dirty="0"/>
            </a:br>
            <a:r>
              <a:rPr lang="nb-NO" sz="2000" dirty="0"/>
              <a:t>Dette inkluderer (men begrenser seg ikke til):</a:t>
            </a:r>
            <a:br>
              <a:rPr lang="nb-NO" sz="2000" dirty="0"/>
            </a:br>
            <a:br>
              <a:rPr lang="nb-NO" sz="2000" dirty="0"/>
            </a:br>
            <a:r>
              <a:rPr lang="nb-NO" sz="2000" dirty="0"/>
              <a:t>- Matvarer</a:t>
            </a:r>
            <a:br>
              <a:rPr lang="nb-NO" sz="2000" dirty="0"/>
            </a:br>
            <a:r>
              <a:rPr lang="nb-NO" sz="2000" dirty="0"/>
              <a:t>- Klær</a:t>
            </a:r>
            <a:br>
              <a:rPr lang="nb-NO" sz="2000" dirty="0"/>
            </a:br>
            <a:r>
              <a:rPr lang="nb-NO" sz="2000" dirty="0"/>
              <a:t>- Skolemateriell</a:t>
            </a:r>
            <a:br>
              <a:rPr lang="nb-NO" sz="2000" dirty="0"/>
            </a:br>
            <a:r>
              <a:rPr lang="nb-NO" sz="2000" dirty="0"/>
              <a:t>- Hygieneartikler </a:t>
            </a:r>
            <a:br>
              <a:rPr lang="nb-NO" sz="2000" dirty="0"/>
            </a:br>
            <a:r>
              <a:rPr lang="nb-NO" sz="2000" dirty="0"/>
              <a:t>- Medisinsk oppfølging </a:t>
            </a:r>
          </a:p>
          <a:p>
            <a:endParaRPr lang="nb-NO" sz="2000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DC04C804-2D21-4FD4-99FF-FA2AACD20E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63" r="-167" b="158"/>
          <a:stretch/>
        </p:blipFill>
        <p:spPr>
          <a:xfrm>
            <a:off x="-1774" y="689345"/>
            <a:ext cx="2253419" cy="557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7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FDD8C58A-5835-4037-BD6D-5D45E12E5D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6095" b="20501"/>
          <a:stretch/>
        </p:blipFill>
        <p:spPr>
          <a:xfrm>
            <a:off x="6333522" y="872613"/>
            <a:ext cx="5314154" cy="5201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lassholder for innhold 2"/>
          <p:cNvSpPr>
            <a:spLocks noGrp="1"/>
          </p:cNvSpPr>
          <p:nvPr>
            <p:ph sz="half" idx="10"/>
          </p:nvPr>
        </p:nvSpPr>
        <p:spPr>
          <a:xfrm>
            <a:off x="1076486" y="872613"/>
            <a:ext cx="4845303" cy="520106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nb-NO" sz="2800" dirty="0"/>
              <a:t>Hva går vår støtte til?</a:t>
            </a:r>
          </a:p>
          <a:p>
            <a:pPr marL="0" indent="0">
              <a:buNone/>
            </a:pPr>
            <a:endParaRPr lang="nb-NO" sz="2000" dirty="0"/>
          </a:p>
          <a:p>
            <a:r>
              <a:rPr lang="nb-NO" sz="2000" dirty="0"/>
              <a:t>Tilbud om fritidsaktiviteter, utflukter, høytidsfeiringer (som </a:t>
            </a:r>
            <a:r>
              <a:rPr lang="nb-NO" sz="2000" dirty="0" err="1"/>
              <a:t>f.eks</a:t>
            </a:r>
            <a:r>
              <a:rPr lang="nb-NO" sz="2000" dirty="0"/>
              <a:t> bursdager) m.m. </a:t>
            </a:r>
          </a:p>
          <a:p>
            <a:r>
              <a:rPr lang="nb-NO" sz="2000" dirty="0"/>
              <a:t>I tillegg til alt dette støtter Norge utviklingen av prosjekt med fokus på utadrettet arbeid, der man vil styrke familier og lokalsamfunn sin kunnskap og evne til å ivareta barn med funksjonsnedsettelser – samt jobbe inn mot skoler for å sikre skoler som inkluderer og tilrettelegger for at alle skal kunne delta i undervisning og skolehverdag.</a:t>
            </a:r>
            <a:br>
              <a:rPr lang="nb-NO" sz="2000" dirty="0"/>
            </a:br>
            <a:endParaRPr lang="nb-NO" sz="2000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09CED0E1-87A8-4D9A-8F48-16DAFDF772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63" r="-167" b="158"/>
          <a:stretch/>
        </p:blipFill>
        <p:spPr>
          <a:xfrm>
            <a:off x="-1774" y="685632"/>
            <a:ext cx="2253419" cy="557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6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7A6C826A-7EA8-41C5-8BF1-BE32C49F0F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934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A7A79B6C-94CE-43BB-9D40-065905359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30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9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ø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elsesarmeens powerpointmal 2018-rød.potx  -  Skrivebeskyttet" id="{C3441060-C457-4F1F-855C-B9EE08E0B048}" vid="{C697FE69-5EC3-4FFC-A553-3D5CCC2BA723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97801A0C8E40E44863E80A44509606C" ma:contentTypeVersion="10" ma:contentTypeDescription="Opprett et nytt dokument." ma:contentTypeScope="" ma:versionID="409c93863a34fc4143fb21cb94056f64">
  <xsd:schema xmlns:xsd="http://www.w3.org/2001/XMLSchema" xmlns:xs="http://www.w3.org/2001/XMLSchema" xmlns:p="http://schemas.microsoft.com/office/2006/metadata/properties" xmlns:ns3="0182fa81-8a89-4748-bbc5-62c279a25235" xmlns:ns4="0f5182aa-c016-435c-bb25-9437ee54f932" targetNamespace="http://schemas.microsoft.com/office/2006/metadata/properties" ma:root="true" ma:fieldsID="6c1f97424f6dcecdc061eaf5482bd010" ns3:_="" ns4:_="">
    <xsd:import namespace="0182fa81-8a89-4748-bbc5-62c279a25235"/>
    <xsd:import namespace="0f5182aa-c016-435c-bb25-9437ee54f93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82fa81-8a89-4748-bbc5-62c279a2523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ash for deling av tips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5182aa-c016-435c-bb25-9437ee54f9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0BCDFD-8AC5-4A45-B0B6-965CC27E50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D3812B-67AE-4262-BDED-F2DC5552CD03}">
  <ds:schemaRefs>
    <ds:schemaRef ds:uri="0182fa81-8a89-4748-bbc5-62c279a25235"/>
    <ds:schemaRef ds:uri="0f5182aa-c016-435c-bb25-9437ee54f93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D2A1E59-A427-4BD4-8D08-9FC165756568}">
  <ds:schemaRefs>
    <ds:schemaRef ds:uri="0182fa81-8a89-4748-bbc5-62c279a25235"/>
    <ds:schemaRef ds:uri="0f5182aa-c016-435c-bb25-9437ee54f93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Frelsesarmeens powerpointmal 2018-rød</Template>
  <TotalTime>1532</TotalTime>
  <Words>289</Words>
  <Application>Microsoft Office PowerPoint</Application>
  <PresentationFormat>Widescreen</PresentationFormat>
  <Paragraphs>21</Paragraphs>
  <Slides>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3" baseType="lpstr">
      <vt:lpstr>Arial</vt:lpstr>
      <vt:lpstr>Calibri</vt:lpstr>
      <vt:lpstr>Garamond</vt:lpstr>
      <vt:lpstr>Gill Sans</vt:lpstr>
      <vt:lpstr>Gill Sans MT</vt:lpstr>
      <vt:lpstr>Rød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Ståle Myksvoll Ørsnes</dc:creator>
  <cp:lastModifiedBy>Ståle Myksvoll Ørsnes</cp:lastModifiedBy>
  <cp:revision>1</cp:revision>
  <cp:lastPrinted>2018-03-13T15:15:55Z</cp:lastPrinted>
  <dcterms:created xsi:type="dcterms:W3CDTF">2022-01-10T09:50:08Z</dcterms:created>
  <dcterms:modified xsi:type="dcterms:W3CDTF">2022-01-13T13:06:33Z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0x010100C97801A0C8E40E44863E80A44509606C</vt:lpwstr>
  </property>
</Properties>
</file>