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2.jpg" ContentType="image/png"/>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5" r:id="rId7"/>
    <p:sldId id="266" r:id="rId8"/>
    <p:sldId id="267" r:id="rId9"/>
    <p:sldId id="269" r:id="rId10"/>
    <p:sldId id="268" r:id="rId11"/>
    <p:sldId id="270" r:id="rId12"/>
    <p:sldId id="271" r:id="rId13"/>
    <p:sldId id="272" r:id="rId14"/>
    <p:sldId id="264" r:id="rId15"/>
    <p:sldId id="260" r:id="rId16"/>
    <p:sldId id="262" r:id="rId17"/>
    <p:sldId id="259" r:id="rId18"/>
    <p:sldId id="263" r:id="rId19"/>
    <p:sldId id="261" r:id="rId20"/>
    <p:sldId id="277" r:id="rId21"/>
    <p:sldId id="276" r:id="rId22"/>
    <p:sldId id="258" r:id="rId23"/>
    <p:sldId id="273" r:id="rId24"/>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F7E086-AA5A-4343-A117-B2996E8227DB}" v="1" dt="2020-03-24T13:08:55.2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9" autoAdjust="0"/>
    <p:restoredTop sz="94660"/>
  </p:normalViewPr>
  <p:slideViewPr>
    <p:cSldViewPr snapToGrid="0">
      <p:cViewPr varScale="1">
        <p:scale>
          <a:sx n="86" d="100"/>
          <a:sy n="86" d="100"/>
        </p:scale>
        <p:origin x="33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jken Solberg" userId="S::majken.solberg@frelsesarmeen.no::bc8db120-a2fb-4e84-9124-4aca71be59eb" providerId="AD" clId="Web-{C8F7E086-AA5A-4343-A117-B2996E8227DB}"/>
    <pc:docChg chg="delSld">
      <pc:chgData name="Majken Solberg" userId="S::majken.solberg@frelsesarmeen.no::bc8db120-a2fb-4e84-9124-4aca71be59eb" providerId="AD" clId="Web-{C8F7E086-AA5A-4343-A117-B2996E8227DB}" dt="2020-03-24T13:08:55.245" v="0"/>
      <pc:docMkLst>
        <pc:docMk/>
      </pc:docMkLst>
      <pc:sldChg chg="del">
        <pc:chgData name="Majken Solberg" userId="S::majken.solberg@frelsesarmeen.no::bc8db120-a2fb-4e84-9124-4aca71be59eb" providerId="AD" clId="Web-{C8F7E086-AA5A-4343-A117-B2996E8227DB}" dt="2020-03-24T13:08:55.245" v="0"/>
        <pc:sldMkLst>
          <pc:docMk/>
          <pc:sldMk cId="2754704241" sldId="27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046CD26-B23B-4242-862B-5731620E7387}"/>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4AA7C7A4-CC32-4113-8219-97F2A47A73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25C5A5F8-5196-474E-8D77-45E801F3DB68}"/>
              </a:ext>
            </a:extLst>
          </p:cNvPr>
          <p:cNvSpPr>
            <a:spLocks noGrp="1"/>
          </p:cNvSpPr>
          <p:nvPr>
            <p:ph type="dt" sz="half" idx="10"/>
          </p:nvPr>
        </p:nvSpPr>
        <p:spPr/>
        <p:txBody>
          <a:bodyPr/>
          <a:lstStyle/>
          <a:p>
            <a:fld id="{D7AF9C1E-DF5C-4934-9017-8EF7372868E8}" type="datetimeFigureOut">
              <a:rPr lang="nb-NO" smtClean="0"/>
              <a:t>24.03.2020</a:t>
            </a:fld>
            <a:endParaRPr lang="nb-NO"/>
          </a:p>
        </p:txBody>
      </p:sp>
      <p:sp>
        <p:nvSpPr>
          <p:cNvPr id="5" name="Plassholder for bunntekst 4">
            <a:extLst>
              <a:ext uri="{FF2B5EF4-FFF2-40B4-BE49-F238E27FC236}">
                <a16:creationId xmlns:a16="http://schemas.microsoft.com/office/drawing/2014/main" id="{A4C453FC-8CCE-4501-8DD0-6557E2E24F5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DD6AC3D-8FD0-42A6-BA21-1C1898E052DC}"/>
              </a:ext>
            </a:extLst>
          </p:cNvPr>
          <p:cNvSpPr>
            <a:spLocks noGrp="1"/>
          </p:cNvSpPr>
          <p:nvPr>
            <p:ph type="sldNum" sz="quarter" idx="12"/>
          </p:nvPr>
        </p:nvSpPr>
        <p:spPr/>
        <p:txBody>
          <a:bodyPr/>
          <a:lstStyle/>
          <a:p>
            <a:fld id="{FD249E3A-388A-4EF8-953C-2AE63B76DAD7}" type="slidenum">
              <a:rPr lang="nb-NO" smtClean="0"/>
              <a:t>‹#›</a:t>
            </a:fld>
            <a:endParaRPr lang="nb-NO"/>
          </a:p>
        </p:txBody>
      </p:sp>
    </p:spTree>
    <p:extLst>
      <p:ext uri="{BB962C8B-B14F-4D97-AF65-F5344CB8AC3E}">
        <p14:creationId xmlns:p14="http://schemas.microsoft.com/office/powerpoint/2010/main" val="2537943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C505F3A-8741-4049-8169-4BF46CD8D94D}"/>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FB8D8246-91D5-478B-B66D-1EA57C3C41C4}"/>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94B18F7-8934-4B28-89E6-9BCFA70D0816}"/>
              </a:ext>
            </a:extLst>
          </p:cNvPr>
          <p:cNvSpPr>
            <a:spLocks noGrp="1"/>
          </p:cNvSpPr>
          <p:nvPr>
            <p:ph type="dt" sz="half" idx="10"/>
          </p:nvPr>
        </p:nvSpPr>
        <p:spPr/>
        <p:txBody>
          <a:bodyPr/>
          <a:lstStyle/>
          <a:p>
            <a:fld id="{D7AF9C1E-DF5C-4934-9017-8EF7372868E8}" type="datetimeFigureOut">
              <a:rPr lang="nb-NO" smtClean="0"/>
              <a:t>24.03.2020</a:t>
            </a:fld>
            <a:endParaRPr lang="nb-NO"/>
          </a:p>
        </p:txBody>
      </p:sp>
      <p:sp>
        <p:nvSpPr>
          <p:cNvPr id="5" name="Plassholder for bunntekst 4">
            <a:extLst>
              <a:ext uri="{FF2B5EF4-FFF2-40B4-BE49-F238E27FC236}">
                <a16:creationId xmlns:a16="http://schemas.microsoft.com/office/drawing/2014/main" id="{4AD42914-C6A7-4943-B4AF-3AE77B195C2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F737691-9F56-41E7-8E29-B52C6A74A8AC}"/>
              </a:ext>
            </a:extLst>
          </p:cNvPr>
          <p:cNvSpPr>
            <a:spLocks noGrp="1"/>
          </p:cNvSpPr>
          <p:nvPr>
            <p:ph type="sldNum" sz="quarter" idx="12"/>
          </p:nvPr>
        </p:nvSpPr>
        <p:spPr/>
        <p:txBody>
          <a:bodyPr/>
          <a:lstStyle/>
          <a:p>
            <a:fld id="{FD249E3A-388A-4EF8-953C-2AE63B76DAD7}" type="slidenum">
              <a:rPr lang="nb-NO" smtClean="0"/>
              <a:t>‹#›</a:t>
            </a:fld>
            <a:endParaRPr lang="nb-NO"/>
          </a:p>
        </p:txBody>
      </p:sp>
    </p:spTree>
    <p:extLst>
      <p:ext uri="{BB962C8B-B14F-4D97-AF65-F5344CB8AC3E}">
        <p14:creationId xmlns:p14="http://schemas.microsoft.com/office/powerpoint/2010/main" val="4198635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79A30BF8-DA7F-4FC0-B871-E05077262429}"/>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6F5EB765-A449-4526-86C3-73161CE23437}"/>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DF3BB19-4C26-4FC7-AB19-E0D77164E960}"/>
              </a:ext>
            </a:extLst>
          </p:cNvPr>
          <p:cNvSpPr>
            <a:spLocks noGrp="1"/>
          </p:cNvSpPr>
          <p:nvPr>
            <p:ph type="dt" sz="half" idx="10"/>
          </p:nvPr>
        </p:nvSpPr>
        <p:spPr/>
        <p:txBody>
          <a:bodyPr/>
          <a:lstStyle/>
          <a:p>
            <a:fld id="{D7AF9C1E-DF5C-4934-9017-8EF7372868E8}" type="datetimeFigureOut">
              <a:rPr lang="nb-NO" smtClean="0"/>
              <a:t>24.03.2020</a:t>
            </a:fld>
            <a:endParaRPr lang="nb-NO"/>
          </a:p>
        </p:txBody>
      </p:sp>
      <p:sp>
        <p:nvSpPr>
          <p:cNvPr id="5" name="Plassholder for bunntekst 4">
            <a:extLst>
              <a:ext uri="{FF2B5EF4-FFF2-40B4-BE49-F238E27FC236}">
                <a16:creationId xmlns:a16="http://schemas.microsoft.com/office/drawing/2014/main" id="{FAB27170-3584-4A4E-A8A8-D14E4CA8431C}"/>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B8AEF17-2AFE-4046-9ED1-79654EEE88CF}"/>
              </a:ext>
            </a:extLst>
          </p:cNvPr>
          <p:cNvSpPr>
            <a:spLocks noGrp="1"/>
          </p:cNvSpPr>
          <p:nvPr>
            <p:ph type="sldNum" sz="quarter" idx="12"/>
          </p:nvPr>
        </p:nvSpPr>
        <p:spPr/>
        <p:txBody>
          <a:bodyPr/>
          <a:lstStyle/>
          <a:p>
            <a:fld id="{FD249E3A-388A-4EF8-953C-2AE63B76DAD7}" type="slidenum">
              <a:rPr lang="nb-NO" smtClean="0"/>
              <a:t>‹#›</a:t>
            </a:fld>
            <a:endParaRPr lang="nb-NO"/>
          </a:p>
        </p:txBody>
      </p:sp>
    </p:spTree>
    <p:extLst>
      <p:ext uri="{BB962C8B-B14F-4D97-AF65-F5344CB8AC3E}">
        <p14:creationId xmlns:p14="http://schemas.microsoft.com/office/powerpoint/2010/main" val="1568018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85D5F50-4CD1-42A6-A2D6-A39924B18397}"/>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A311900C-04A9-471B-A52E-7F0AF89F017F}"/>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8150CC09-8413-4C95-88F7-98B75530C09F}"/>
              </a:ext>
            </a:extLst>
          </p:cNvPr>
          <p:cNvSpPr>
            <a:spLocks noGrp="1"/>
          </p:cNvSpPr>
          <p:nvPr>
            <p:ph type="dt" sz="half" idx="10"/>
          </p:nvPr>
        </p:nvSpPr>
        <p:spPr/>
        <p:txBody>
          <a:bodyPr/>
          <a:lstStyle/>
          <a:p>
            <a:fld id="{D7AF9C1E-DF5C-4934-9017-8EF7372868E8}" type="datetimeFigureOut">
              <a:rPr lang="nb-NO" smtClean="0"/>
              <a:t>24.03.2020</a:t>
            </a:fld>
            <a:endParaRPr lang="nb-NO"/>
          </a:p>
        </p:txBody>
      </p:sp>
      <p:sp>
        <p:nvSpPr>
          <p:cNvPr id="5" name="Plassholder for bunntekst 4">
            <a:extLst>
              <a:ext uri="{FF2B5EF4-FFF2-40B4-BE49-F238E27FC236}">
                <a16:creationId xmlns:a16="http://schemas.microsoft.com/office/drawing/2014/main" id="{FBDEAE46-1973-4E33-99FC-3EA87388952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5967805-0F52-420E-B187-364453EF4313}"/>
              </a:ext>
            </a:extLst>
          </p:cNvPr>
          <p:cNvSpPr>
            <a:spLocks noGrp="1"/>
          </p:cNvSpPr>
          <p:nvPr>
            <p:ph type="sldNum" sz="quarter" idx="12"/>
          </p:nvPr>
        </p:nvSpPr>
        <p:spPr/>
        <p:txBody>
          <a:bodyPr/>
          <a:lstStyle/>
          <a:p>
            <a:fld id="{FD249E3A-388A-4EF8-953C-2AE63B76DAD7}" type="slidenum">
              <a:rPr lang="nb-NO" smtClean="0"/>
              <a:t>‹#›</a:t>
            </a:fld>
            <a:endParaRPr lang="nb-NO"/>
          </a:p>
        </p:txBody>
      </p:sp>
    </p:spTree>
    <p:extLst>
      <p:ext uri="{BB962C8B-B14F-4D97-AF65-F5344CB8AC3E}">
        <p14:creationId xmlns:p14="http://schemas.microsoft.com/office/powerpoint/2010/main" val="1554219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D65A72D-3BF1-4292-9B60-8382D207A6A3}"/>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75CA6B38-EC8A-43F6-AD3A-9C205B49E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837566B9-80B8-4031-8E72-39BE10B295E5}"/>
              </a:ext>
            </a:extLst>
          </p:cNvPr>
          <p:cNvSpPr>
            <a:spLocks noGrp="1"/>
          </p:cNvSpPr>
          <p:nvPr>
            <p:ph type="dt" sz="half" idx="10"/>
          </p:nvPr>
        </p:nvSpPr>
        <p:spPr/>
        <p:txBody>
          <a:bodyPr/>
          <a:lstStyle/>
          <a:p>
            <a:fld id="{D7AF9C1E-DF5C-4934-9017-8EF7372868E8}" type="datetimeFigureOut">
              <a:rPr lang="nb-NO" smtClean="0"/>
              <a:t>24.03.2020</a:t>
            </a:fld>
            <a:endParaRPr lang="nb-NO"/>
          </a:p>
        </p:txBody>
      </p:sp>
      <p:sp>
        <p:nvSpPr>
          <p:cNvPr id="5" name="Plassholder for bunntekst 4">
            <a:extLst>
              <a:ext uri="{FF2B5EF4-FFF2-40B4-BE49-F238E27FC236}">
                <a16:creationId xmlns:a16="http://schemas.microsoft.com/office/drawing/2014/main" id="{01A90C91-C5E1-4D89-9F72-B47C835CF67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3F1AA02-E8A1-46FA-A919-A3D0CA2C91EB}"/>
              </a:ext>
            </a:extLst>
          </p:cNvPr>
          <p:cNvSpPr>
            <a:spLocks noGrp="1"/>
          </p:cNvSpPr>
          <p:nvPr>
            <p:ph type="sldNum" sz="quarter" idx="12"/>
          </p:nvPr>
        </p:nvSpPr>
        <p:spPr/>
        <p:txBody>
          <a:bodyPr/>
          <a:lstStyle/>
          <a:p>
            <a:fld id="{FD249E3A-388A-4EF8-953C-2AE63B76DAD7}" type="slidenum">
              <a:rPr lang="nb-NO" smtClean="0"/>
              <a:t>‹#›</a:t>
            </a:fld>
            <a:endParaRPr lang="nb-NO"/>
          </a:p>
        </p:txBody>
      </p:sp>
    </p:spTree>
    <p:extLst>
      <p:ext uri="{BB962C8B-B14F-4D97-AF65-F5344CB8AC3E}">
        <p14:creationId xmlns:p14="http://schemas.microsoft.com/office/powerpoint/2010/main" val="3529522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9F5830B-BE24-41F2-863A-F315E88E1EA2}"/>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F5C24AA4-6263-414D-B245-51C34BDED501}"/>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51C60C1D-06DB-4BFC-A0BA-D02412F9C995}"/>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DC4775FB-0B02-4CCD-9EA3-A1EB34B1C4C6}"/>
              </a:ext>
            </a:extLst>
          </p:cNvPr>
          <p:cNvSpPr>
            <a:spLocks noGrp="1"/>
          </p:cNvSpPr>
          <p:nvPr>
            <p:ph type="dt" sz="half" idx="10"/>
          </p:nvPr>
        </p:nvSpPr>
        <p:spPr/>
        <p:txBody>
          <a:bodyPr/>
          <a:lstStyle/>
          <a:p>
            <a:fld id="{D7AF9C1E-DF5C-4934-9017-8EF7372868E8}" type="datetimeFigureOut">
              <a:rPr lang="nb-NO" smtClean="0"/>
              <a:t>24.03.2020</a:t>
            </a:fld>
            <a:endParaRPr lang="nb-NO"/>
          </a:p>
        </p:txBody>
      </p:sp>
      <p:sp>
        <p:nvSpPr>
          <p:cNvPr id="6" name="Plassholder for bunntekst 5">
            <a:extLst>
              <a:ext uri="{FF2B5EF4-FFF2-40B4-BE49-F238E27FC236}">
                <a16:creationId xmlns:a16="http://schemas.microsoft.com/office/drawing/2014/main" id="{AECC0552-6527-4EA6-B3C3-E990CCCDAFB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759F5A50-B360-47A5-89B3-7AF432ACBFBC}"/>
              </a:ext>
            </a:extLst>
          </p:cNvPr>
          <p:cNvSpPr>
            <a:spLocks noGrp="1"/>
          </p:cNvSpPr>
          <p:nvPr>
            <p:ph type="sldNum" sz="quarter" idx="12"/>
          </p:nvPr>
        </p:nvSpPr>
        <p:spPr/>
        <p:txBody>
          <a:bodyPr/>
          <a:lstStyle/>
          <a:p>
            <a:fld id="{FD249E3A-388A-4EF8-953C-2AE63B76DAD7}" type="slidenum">
              <a:rPr lang="nb-NO" smtClean="0"/>
              <a:t>‹#›</a:t>
            </a:fld>
            <a:endParaRPr lang="nb-NO"/>
          </a:p>
        </p:txBody>
      </p:sp>
    </p:spTree>
    <p:extLst>
      <p:ext uri="{BB962C8B-B14F-4D97-AF65-F5344CB8AC3E}">
        <p14:creationId xmlns:p14="http://schemas.microsoft.com/office/powerpoint/2010/main" val="409592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EAB0D36-B73A-4677-B959-B1CF6913066E}"/>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C8A3F39D-A660-4D8F-989D-26086EEC0C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59ABD248-B724-4A13-B13D-13B6F6B8843E}"/>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3978BB95-6ECF-4A06-8703-0A6EFE5DE8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6FBF9A17-FF74-46A2-B93F-7AE4AFDB8BB6}"/>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A3B9E010-AC13-4CC8-9646-C582510F9E33}"/>
              </a:ext>
            </a:extLst>
          </p:cNvPr>
          <p:cNvSpPr>
            <a:spLocks noGrp="1"/>
          </p:cNvSpPr>
          <p:nvPr>
            <p:ph type="dt" sz="half" idx="10"/>
          </p:nvPr>
        </p:nvSpPr>
        <p:spPr/>
        <p:txBody>
          <a:bodyPr/>
          <a:lstStyle/>
          <a:p>
            <a:fld id="{D7AF9C1E-DF5C-4934-9017-8EF7372868E8}" type="datetimeFigureOut">
              <a:rPr lang="nb-NO" smtClean="0"/>
              <a:t>24.03.2020</a:t>
            </a:fld>
            <a:endParaRPr lang="nb-NO"/>
          </a:p>
        </p:txBody>
      </p:sp>
      <p:sp>
        <p:nvSpPr>
          <p:cNvPr id="8" name="Plassholder for bunntekst 7">
            <a:extLst>
              <a:ext uri="{FF2B5EF4-FFF2-40B4-BE49-F238E27FC236}">
                <a16:creationId xmlns:a16="http://schemas.microsoft.com/office/drawing/2014/main" id="{C833B2DC-4794-4FDE-B5F0-3095613B953E}"/>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BD53273A-7D68-470A-99BE-1E91D0E16396}"/>
              </a:ext>
            </a:extLst>
          </p:cNvPr>
          <p:cNvSpPr>
            <a:spLocks noGrp="1"/>
          </p:cNvSpPr>
          <p:nvPr>
            <p:ph type="sldNum" sz="quarter" idx="12"/>
          </p:nvPr>
        </p:nvSpPr>
        <p:spPr/>
        <p:txBody>
          <a:bodyPr/>
          <a:lstStyle/>
          <a:p>
            <a:fld id="{FD249E3A-388A-4EF8-953C-2AE63B76DAD7}" type="slidenum">
              <a:rPr lang="nb-NO" smtClean="0"/>
              <a:t>‹#›</a:t>
            </a:fld>
            <a:endParaRPr lang="nb-NO"/>
          </a:p>
        </p:txBody>
      </p:sp>
    </p:spTree>
    <p:extLst>
      <p:ext uri="{BB962C8B-B14F-4D97-AF65-F5344CB8AC3E}">
        <p14:creationId xmlns:p14="http://schemas.microsoft.com/office/powerpoint/2010/main" val="3739389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A53D298-D968-4B86-91F7-8B0D2A6CF008}"/>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2FC44E41-DB99-4691-AF70-59B7D348766D}"/>
              </a:ext>
            </a:extLst>
          </p:cNvPr>
          <p:cNvSpPr>
            <a:spLocks noGrp="1"/>
          </p:cNvSpPr>
          <p:nvPr>
            <p:ph type="dt" sz="half" idx="10"/>
          </p:nvPr>
        </p:nvSpPr>
        <p:spPr/>
        <p:txBody>
          <a:bodyPr/>
          <a:lstStyle/>
          <a:p>
            <a:fld id="{D7AF9C1E-DF5C-4934-9017-8EF7372868E8}" type="datetimeFigureOut">
              <a:rPr lang="nb-NO" smtClean="0"/>
              <a:t>24.03.2020</a:t>
            </a:fld>
            <a:endParaRPr lang="nb-NO"/>
          </a:p>
        </p:txBody>
      </p:sp>
      <p:sp>
        <p:nvSpPr>
          <p:cNvPr id="4" name="Plassholder for bunntekst 3">
            <a:extLst>
              <a:ext uri="{FF2B5EF4-FFF2-40B4-BE49-F238E27FC236}">
                <a16:creationId xmlns:a16="http://schemas.microsoft.com/office/drawing/2014/main" id="{D0726EED-57AB-4984-BBDF-DDD7B95BBC29}"/>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8A20EAB8-84C8-4E58-BCEE-DB4022EA0BE4}"/>
              </a:ext>
            </a:extLst>
          </p:cNvPr>
          <p:cNvSpPr>
            <a:spLocks noGrp="1"/>
          </p:cNvSpPr>
          <p:nvPr>
            <p:ph type="sldNum" sz="quarter" idx="12"/>
          </p:nvPr>
        </p:nvSpPr>
        <p:spPr/>
        <p:txBody>
          <a:bodyPr/>
          <a:lstStyle/>
          <a:p>
            <a:fld id="{FD249E3A-388A-4EF8-953C-2AE63B76DAD7}" type="slidenum">
              <a:rPr lang="nb-NO" smtClean="0"/>
              <a:t>‹#›</a:t>
            </a:fld>
            <a:endParaRPr lang="nb-NO"/>
          </a:p>
        </p:txBody>
      </p:sp>
    </p:spTree>
    <p:extLst>
      <p:ext uri="{BB962C8B-B14F-4D97-AF65-F5344CB8AC3E}">
        <p14:creationId xmlns:p14="http://schemas.microsoft.com/office/powerpoint/2010/main" val="1136143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8136AB2E-ABFB-4280-BA14-A815A0618541}"/>
              </a:ext>
            </a:extLst>
          </p:cNvPr>
          <p:cNvSpPr>
            <a:spLocks noGrp="1"/>
          </p:cNvSpPr>
          <p:nvPr>
            <p:ph type="dt" sz="half" idx="10"/>
          </p:nvPr>
        </p:nvSpPr>
        <p:spPr/>
        <p:txBody>
          <a:bodyPr/>
          <a:lstStyle/>
          <a:p>
            <a:fld id="{D7AF9C1E-DF5C-4934-9017-8EF7372868E8}" type="datetimeFigureOut">
              <a:rPr lang="nb-NO" smtClean="0"/>
              <a:t>24.03.2020</a:t>
            </a:fld>
            <a:endParaRPr lang="nb-NO"/>
          </a:p>
        </p:txBody>
      </p:sp>
      <p:sp>
        <p:nvSpPr>
          <p:cNvPr id="3" name="Plassholder for bunntekst 2">
            <a:extLst>
              <a:ext uri="{FF2B5EF4-FFF2-40B4-BE49-F238E27FC236}">
                <a16:creationId xmlns:a16="http://schemas.microsoft.com/office/drawing/2014/main" id="{FD7F7F1B-263E-45DD-98AD-AD4BEE7BA28E}"/>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6CFE5031-2541-4A2E-ACD5-218BFC515183}"/>
              </a:ext>
            </a:extLst>
          </p:cNvPr>
          <p:cNvSpPr>
            <a:spLocks noGrp="1"/>
          </p:cNvSpPr>
          <p:nvPr>
            <p:ph type="sldNum" sz="quarter" idx="12"/>
          </p:nvPr>
        </p:nvSpPr>
        <p:spPr/>
        <p:txBody>
          <a:bodyPr/>
          <a:lstStyle/>
          <a:p>
            <a:fld id="{FD249E3A-388A-4EF8-953C-2AE63B76DAD7}" type="slidenum">
              <a:rPr lang="nb-NO" smtClean="0"/>
              <a:t>‹#›</a:t>
            </a:fld>
            <a:endParaRPr lang="nb-NO"/>
          </a:p>
        </p:txBody>
      </p:sp>
    </p:spTree>
    <p:extLst>
      <p:ext uri="{BB962C8B-B14F-4D97-AF65-F5344CB8AC3E}">
        <p14:creationId xmlns:p14="http://schemas.microsoft.com/office/powerpoint/2010/main" val="2267836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C5AF792-DC07-46FE-8954-AF707F5C3BD6}"/>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C994C138-A8AC-422E-94F6-8BAA523B29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726A7C56-8A33-4D2C-AAF6-943A739CC3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3D46075A-9DA4-40FC-9CF2-CBE463E0B4B5}"/>
              </a:ext>
            </a:extLst>
          </p:cNvPr>
          <p:cNvSpPr>
            <a:spLocks noGrp="1"/>
          </p:cNvSpPr>
          <p:nvPr>
            <p:ph type="dt" sz="half" idx="10"/>
          </p:nvPr>
        </p:nvSpPr>
        <p:spPr/>
        <p:txBody>
          <a:bodyPr/>
          <a:lstStyle/>
          <a:p>
            <a:fld id="{D7AF9C1E-DF5C-4934-9017-8EF7372868E8}" type="datetimeFigureOut">
              <a:rPr lang="nb-NO" smtClean="0"/>
              <a:t>24.03.2020</a:t>
            </a:fld>
            <a:endParaRPr lang="nb-NO"/>
          </a:p>
        </p:txBody>
      </p:sp>
      <p:sp>
        <p:nvSpPr>
          <p:cNvPr id="6" name="Plassholder for bunntekst 5">
            <a:extLst>
              <a:ext uri="{FF2B5EF4-FFF2-40B4-BE49-F238E27FC236}">
                <a16:creationId xmlns:a16="http://schemas.microsoft.com/office/drawing/2014/main" id="{7F0196C5-8899-4893-A04D-F8BEC5301D9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1D04A50-CDB1-4909-A2B5-0CD896FE451D}"/>
              </a:ext>
            </a:extLst>
          </p:cNvPr>
          <p:cNvSpPr>
            <a:spLocks noGrp="1"/>
          </p:cNvSpPr>
          <p:nvPr>
            <p:ph type="sldNum" sz="quarter" idx="12"/>
          </p:nvPr>
        </p:nvSpPr>
        <p:spPr/>
        <p:txBody>
          <a:bodyPr/>
          <a:lstStyle/>
          <a:p>
            <a:fld id="{FD249E3A-388A-4EF8-953C-2AE63B76DAD7}" type="slidenum">
              <a:rPr lang="nb-NO" smtClean="0"/>
              <a:t>‹#›</a:t>
            </a:fld>
            <a:endParaRPr lang="nb-NO"/>
          </a:p>
        </p:txBody>
      </p:sp>
    </p:spTree>
    <p:extLst>
      <p:ext uri="{BB962C8B-B14F-4D97-AF65-F5344CB8AC3E}">
        <p14:creationId xmlns:p14="http://schemas.microsoft.com/office/powerpoint/2010/main" val="2537264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3CA52F7-E00C-4A1F-9460-97EA5355EF02}"/>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3A4CA74A-90B2-490C-8F42-F8F54B5844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D9F8AD64-B8F1-4AE2-8E4B-2B927551C0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46E6186A-37EA-4412-8FCA-FCDD9E42C6A0}"/>
              </a:ext>
            </a:extLst>
          </p:cNvPr>
          <p:cNvSpPr>
            <a:spLocks noGrp="1"/>
          </p:cNvSpPr>
          <p:nvPr>
            <p:ph type="dt" sz="half" idx="10"/>
          </p:nvPr>
        </p:nvSpPr>
        <p:spPr/>
        <p:txBody>
          <a:bodyPr/>
          <a:lstStyle/>
          <a:p>
            <a:fld id="{D7AF9C1E-DF5C-4934-9017-8EF7372868E8}" type="datetimeFigureOut">
              <a:rPr lang="nb-NO" smtClean="0"/>
              <a:t>24.03.2020</a:t>
            </a:fld>
            <a:endParaRPr lang="nb-NO"/>
          </a:p>
        </p:txBody>
      </p:sp>
      <p:sp>
        <p:nvSpPr>
          <p:cNvPr id="6" name="Plassholder for bunntekst 5">
            <a:extLst>
              <a:ext uri="{FF2B5EF4-FFF2-40B4-BE49-F238E27FC236}">
                <a16:creationId xmlns:a16="http://schemas.microsoft.com/office/drawing/2014/main" id="{916F4289-DE6F-4EF4-953D-EFDBC6E320B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9714E62F-7A79-4D01-9793-31936A082089}"/>
              </a:ext>
            </a:extLst>
          </p:cNvPr>
          <p:cNvSpPr>
            <a:spLocks noGrp="1"/>
          </p:cNvSpPr>
          <p:nvPr>
            <p:ph type="sldNum" sz="quarter" idx="12"/>
          </p:nvPr>
        </p:nvSpPr>
        <p:spPr/>
        <p:txBody>
          <a:bodyPr/>
          <a:lstStyle/>
          <a:p>
            <a:fld id="{FD249E3A-388A-4EF8-953C-2AE63B76DAD7}" type="slidenum">
              <a:rPr lang="nb-NO" smtClean="0"/>
              <a:t>‹#›</a:t>
            </a:fld>
            <a:endParaRPr lang="nb-NO"/>
          </a:p>
        </p:txBody>
      </p:sp>
    </p:spTree>
    <p:extLst>
      <p:ext uri="{BB962C8B-B14F-4D97-AF65-F5344CB8AC3E}">
        <p14:creationId xmlns:p14="http://schemas.microsoft.com/office/powerpoint/2010/main" val="2812635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2316164F-6CAB-4DE8-A466-81A4334323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4B06EB13-354D-4ED6-B623-B1A4EECAA2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827EE1A-DF5B-47D9-996F-A2D480FEA6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AF9C1E-DF5C-4934-9017-8EF7372868E8}" type="datetimeFigureOut">
              <a:rPr lang="nb-NO" smtClean="0"/>
              <a:t>24.03.2020</a:t>
            </a:fld>
            <a:endParaRPr lang="nb-NO"/>
          </a:p>
        </p:txBody>
      </p:sp>
      <p:sp>
        <p:nvSpPr>
          <p:cNvPr id="5" name="Plassholder for bunntekst 4">
            <a:extLst>
              <a:ext uri="{FF2B5EF4-FFF2-40B4-BE49-F238E27FC236}">
                <a16:creationId xmlns:a16="http://schemas.microsoft.com/office/drawing/2014/main" id="{CC69DB4F-ABF0-4A47-90B4-800B159FB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B08878CF-38BE-4A3E-8391-57516FC7DF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249E3A-388A-4EF8-953C-2AE63B76DAD7}" type="slidenum">
              <a:rPr lang="nb-NO" smtClean="0"/>
              <a:t>‹#›</a:t>
            </a:fld>
            <a:endParaRPr lang="nb-NO"/>
          </a:p>
        </p:txBody>
      </p:sp>
    </p:spTree>
    <p:extLst>
      <p:ext uri="{BB962C8B-B14F-4D97-AF65-F5344CB8AC3E}">
        <p14:creationId xmlns:p14="http://schemas.microsoft.com/office/powerpoint/2010/main" val="2017667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A5564EF-E753-467D-AE05-655F5555AFDC}"/>
              </a:ext>
            </a:extLst>
          </p:cNvPr>
          <p:cNvSpPr>
            <a:spLocks noGrp="1"/>
          </p:cNvSpPr>
          <p:nvPr>
            <p:ph type="ctrTitle"/>
          </p:nvPr>
        </p:nvSpPr>
        <p:spPr>
          <a:xfrm>
            <a:off x="6746628" y="1783959"/>
            <a:ext cx="4645250" cy="2889114"/>
          </a:xfrm>
        </p:spPr>
        <p:txBody>
          <a:bodyPr anchor="b">
            <a:normAutofit/>
          </a:bodyPr>
          <a:lstStyle/>
          <a:p>
            <a:pPr algn="l"/>
            <a:r>
              <a:rPr lang="nb-NO" dirty="0"/>
              <a:t>Velkommen til storsamling</a:t>
            </a:r>
          </a:p>
        </p:txBody>
      </p:sp>
      <p:sp>
        <p:nvSpPr>
          <p:cNvPr id="10" name="Freeform: Shape 9">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Bilde 4">
            <a:extLst>
              <a:ext uri="{FF2B5EF4-FFF2-40B4-BE49-F238E27FC236}">
                <a16:creationId xmlns:a16="http://schemas.microsoft.com/office/drawing/2014/main" id="{C7A0CDC8-3D59-46ED-8FFF-D91E7DAF1C5B}"/>
              </a:ext>
            </a:extLst>
          </p:cNvPr>
          <p:cNvPicPr>
            <a:picLocks noChangeAspect="1"/>
          </p:cNvPicPr>
          <p:nvPr/>
        </p:nvPicPr>
        <p:blipFill rotWithShape="1">
          <a:blip r:embed="rId2">
            <a:extLst>
              <a:ext uri="{28A0092B-C50C-407E-A947-70E740481C1C}">
                <a14:useLocalDpi xmlns:a14="http://schemas.microsoft.com/office/drawing/2010/main" val="0"/>
              </a:ext>
            </a:extLst>
          </a:blip>
          <a:srcRect l="1198" r="11400" b="-1"/>
          <a:stretch/>
        </p:blipFill>
        <p:spPr>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Tree>
    <p:extLst>
      <p:ext uri="{BB962C8B-B14F-4D97-AF65-F5344CB8AC3E}">
        <p14:creationId xmlns:p14="http://schemas.microsoft.com/office/powerpoint/2010/main" val="308942158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796F6DE-2DED-42B0-960F-84054C0281BE}"/>
              </a:ext>
            </a:extLst>
          </p:cNvPr>
          <p:cNvSpPr>
            <a:spLocks noGrp="1"/>
          </p:cNvSpPr>
          <p:nvPr>
            <p:ph type="title"/>
          </p:nvPr>
        </p:nvSpPr>
        <p:spPr>
          <a:xfrm>
            <a:off x="444843" y="775854"/>
            <a:ext cx="5362592" cy="5883563"/>
          </a:xfrm>
        </p:spPr>
        <p:txBody>
          <a:bodyPr>
            <a:normAutofit/>
          </a:bodyPr>
          <a:lstStyle/>
          <a:p>
            <a:r>
              <a:rPr lang="nb-NO" sz="3600" dirty="0"/>
              <a:t>       </a:t>
            </a:r>
            <a:br>
              <a:rPr lang="nb-NO" sz="3600" dirty="0"/>
            </a:br>
            <a:r>
              <a:rPr lang="nb-NO" sz="3600" dirty="0"/>
              <a:t>      </a:t>
            </a:r>
            <a:r>
              <a:rPr lang="nb-NO" sz="3600" b="1" baseline="30000" dirty="0"/>
              <a:t>6</a:t>
            </a:r>
            <a:r>
              <a:rPr lang="nb-NO" sz="3600" dirty="0"/>
              <a:t> Bare godhet og 	miskunn</a:t>
            </a:r>
            <a:br>
              <a:rPr lang="nb-NO" sz="3600" dirty="0"/>
            </a:br>
            <a:r>
              <a:rPr lang="nb-NO" sz="3600" dirty="0"/>
              <a:t>         skal følge meg alle 	mine dager,</a:t>
            </a:r>
            <a:br>
              <a:rPr lang="nb-NO" sz="3600" dirty="0"/>
            </a:br>
            <a:r>
              <a:rPr lang="nb-NO" sz="3600" dirty="0"/>
              <a:t>         og jeg skal bo i </a:t>
            </a:r>
            <a:br>
              <a:rPr lang="nb-NO" sz="3600" dirty="0"/>
            </a:br>
            <a:r>
              <a:rPr lang="nb-NO" sz="3600" dirty="0"/>
              <a:t>	Herrens hus</a:t>
            </a:r>
            <a:br>
              <a:rPr lang="nb-NO" sz="3600" dirty="0"/>
            </a:br>
            <a:r>
              <a:rPr lang="nb-NO" sz="3600" dirty="0"/>
              <a:t>         gjennom alle tider.</a:t>
            </a:r>
            <a:br>
              <a:rPr lang="nb-NO" sz="3600" dirty="0"/>
            </a:br>
            <a:r>
              <a:rPr lang="nb-NO" sz="3600" dirty="0"/>
              <a:t>          </a:t>
            </a:r>
            <a:br>
              <a:rPr lang="nb-NO" sz="3600" dirty="0"/>
            </a:br>
            <a:r>
              <a:rPr lang="nb-NO" sz="3600" dirty="0"/>
              <a:t>    </a:t>
            </a:r>
            <a:br>
              <a:rPr lang="nb-NO" sz="3600" dirty="0"/>
            </a:br>
            <a:r>
              <a:rPr lang="nb-NO" sz="1100" dirty="0"/>
              <a:t>   </a:t>
            </a:r>
            <a:br>
              <a:rPr lang="nb-NO" sz="1100" dirty="0"/>
            </a:br>
            <a:endParaRPr lang="nb-NO" sz="1100" dirty="0"/>
          </a:p>
        </p:txBody>
      </p:sp>
      <p:sp>
        <p:nvSpPr>
          <p:cNvPr id="13" name="Freeform: Shape 12">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9218"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lassholder for innhold 4">
            <a:extLst>
              <a:ext uri="{FF2B5EF4-FFF2-40B4-BE49-F238E27FC236}">
                <a16:creationId xmlns:a16="http://schemas.microsoft.com/office/drawing/2014/main" id="{3CC14A48-5319-400A-BA34-08CD7E981FB6}"/>
              </a:ext>
            </a:extLst>
          </p:cNvPr>
          <p:cNvPicPr>
            <a:picLocks noChangeAspect="1"/>
          </p:cNvPicPr>
          <p:nvPr/>
        </p:nvPicPr>
        <p:blipFill rotWithShape="1">
          <a:blip r:embed="rId2">
            <a:extLst>
              <a:ext uri="{28A0092B-C50C-407E-A947-70E740481C1C}">
                <a14:useLocalDpi xmlns:a14="http://schemas.microsoft.com/office/drawing/2010/main" val="0"/>
              </a:ext>
            </a:extLst>
          </a:blip>
          <a:srcRect l="1197" r="11400" b="-1"/>
          <a:stretch/>
        </p:blipFill>
        <p:spPr>
          <a:xfrm>
            <a:off x="6167846" y="10"/>
            <a:ext cx="6024154" cy="685799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spTree>
    <p:extLst>
      <p:ext uri="{BB962C8B-B14F-4D97-AF65-F5344CB8AC3E}">
        <p14:creationId xmlns:p14="http://schemas.microsoft.com/office/powerpoint/2010/main" val="82750263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F9B01E-4325-4572-89DE-BE7EC6F72516}"/>
              </a:ext>
            </a:extLst>
          </p:cNvPr>
          <p:cNvSpPr>
            <a:spLocks noGrp="1"/>
          </p:cNvSpPr>
          <p:nvPr>
            <p:ph type="title"/>
          </p:nvPr>
        </p:nvSpPr>
        <p:spPr>
          <a:xfrm>
            <a:off x="838200" y="365125"/>
            <a:ext cx="10515600" cy="6086881"/>
          </a:xfrm>
        </p:spPr>
        <p:txBody>
          <a:bodyPr>
            <a:normAutofit fontScale="90000"/>
          </a:bodyPr>
          <a:lstStyle/>
          <a:p>
            <a:r>
              <a:rPr lang="nb-NO" dirty="0">
                <a:solidFill>
                  <a:schemeClr val="bg1"/>
                </a:solidFill>
              </a:rPr>
              <a:t>Hvem kan lyse opp min sti</a:t>
            </a:r>
            <a:br>
              <a:rPr lang="nb-NO" dirty="0">
                <a:solidFill>
                  <a:schemeClr val="bg1"/>
                </a:solidFill>
              </a:rPr>
            </a:br>
            <a:r>
              <a:rPr lang="nb-NO" dirty="0">
                <a:solidFill>
                  <a:schemeClr val="bg1"/>
                </a:solidFill>
              </a:rPr>
              <a:t>som en lykt for min fot</a:t>
            </a:r>
            <a:br>
              <a:rPr lang="nb-NO" dirty="0">
                <a:solidFill>
                  <a:schemeClr val="bg1"/>
                </a:solidFill>
              </a:rPr>
            </a:br>
            <a:r>
              <a:rPr lang="nb-NO" dirty="0">
                <a:solidFill>
                  <a:schemeClr val="bg1"/>
                </a:solidFill>
              </a:rPr>
              <a:t>Gjøre natten om til dag</a:t>
            </a:r>
            <a:br>
              <a:rPr lang="nb-NO" dirty="0">
                <a:solidFill>
                  <a:schemeClr val="bg1"/>
                </a:solidFill>
              </a:rPr>
            </a:br>
            <a:r>
              <a:rPr lang="nb-NO" dirty="0">
                <a:solidFill>
                  <a:schemeClr val="bg1"/>
                </a:solidFill>
              </a:rPr>
              <a:t>og gi meg nytt mot</a:t>
            </a:r>
            <a:br>
              <a:rPr lang="nb-NO" dirty="0">
                <a:solidFill>
                  <a:schemeClr val="bg1"/>
                </a:solidFill>
              </a:rPr>
            </a:br>
            <a:br>
              <a:rPr lang="nb-NO" dirty="0">
                <a:solidFill>
                  <a:schemeClr val="bg1"/>
                </a:solidFill>
              </a:rPr>
            </a:br>
            <a:r>
              <a:rPr lang="nb-NO" dirty="0">
                <a:solidFill>
                  <a:schemeClr val="bg1"/>
                </a:solidFill>
              </a:rPr>
              <a:t>Hvem kan true vær og vind</a:t>
            </a:r>
            <a:br>
              <a:rPr lang="nb-NO" dirty="0">
                <a:solidFill>
                  <a:schemeClr val="bg1"/>
                </a:solidFill>
              </a:rPr>
            </a:br>
            <a:r>
              <a:rPr lang="nb-NO" dirty="0">
                <a:solidFill>
                  <a:schemeClr val="bg1"/>
                </a:solidFill>
              </a:rPr>
              <a:t>og stille hver storm</a:t>
            </a:r>
            <a:br>
              <a:rPr lang="nb-NO" dirty="0">
                <a:solidFill>
                  <a:schemeClr val="bg1"/>
                </a:solidFill>
              </a:rPr>
            </a:br>
            <a:r>
              <a:rPr lang="nb-NO" dirty="0">
                <a:solidFill>
                  <a:schemeClr val="bg1"/>
                </a:solidFill>
              </a:rPr>
              <a:t>Vandre støtt på opprørt hav</a:t>
            </a:r>
            <a:br>
              <a:rPr lang="nb-NO" dirty="0">
                <a:solidFill>
                  <a:schemeClr val="bg1"/>
                </a:solidFill>
              </a:rPr>
            </a:br>
            <a:r>
              <a:rPr lang="nb-NO" dirty="0">
                <a:solidFill>
                  <a:schemeClr val="bg1"/>
                </a:solidFill>
              </a:rPr>
              <a:t>og gripe min hånd</a:t>
            </a:r>
            <a:br>
              <a:rPr lang="nb-NO" dirty="0">
                <a:solidFill>
                  <a:schemeClr val="bg1"/>
                </a:solidFill>
              </a:rPr>
            </a:br>
            <a:r>
              <a:rPr lang="nb-NO" dirty="0">
                <a:solidFill>
                  <a:schemeClr val="bg1"/>
                </a:solidFill>
              </a:rPr>
              <a:t>gripe min hånd</a:t>
            </a:r>
          </a:p>
        </p:txBody>
      </p:sp>
    </p:spTree>
    <p:extLst>
      <p:ext uri="{BB962C8B-B14F-4D97-AF65-F5344CB8AC3E}">
        <p14:creationId xmlns:p14="http://schemas.microsoft.com/office/powerpoint/2010/main" val="4294920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F9B01E-4325-4572-89DE-BE7EC6F72516}"/>
              </a:ext>
            </a:extLst>
          </p:cNvPr>
          <p:cNvSpPr>
            <a:spLocks noGrp="1"/>
          </p:cNvSpPr>
          <p:nvPr>
            <p:ph type="title"/>
          </p:nvPr>
        </p:nvSpPr>
        <p:spPr>
          <a:xfrm>
            <a:off x="838200" y="365125"/>
            <a:ext cx="10515600" cy="6086881"/>
          </a:xfrm>
        </p:spPr>
        <p:txBody>
          <a:bodyPr>
            <a:normAutofit/>
          </a:bodyPr>
          <a:lstStyle/>
          <a:p>
            <a:r>
              <a:rPr lang="nb-NO" dirty="0">
                <a:solidFill>
                  <a:schemeClr val="bg1"/>
                </a:solidFill>
              </a:rPr>
              <a:t>Gi meg Jesus, bare Jesus</a:t>
            </a:r>
            <a:br>
              <a:rPr lang="nb-NO" dirty="0">
                <a:solidFill>
                  <a:schemeClr val="bg1"/>
                </a:solidFill>
              </a:rPr>
            </a:br>
            <a:r>
              <a:rPr lang="nb-NO" dirty="0">
                <a:solidFill>
                  <a:schemeClr val="bg1"/>
                </a:solidFill>
              </a:rPr>
              <a:t>En uendelig kjærlighet</a:t>
            </a:r>
            <a:br>
              <a:rPr lang="nb-NO" dirty="0">
                <a:solidFill>
                  <a:schemeClr val="bg1"/>
                </a:solidFill>
              </a:rPr>
            </a:br>
            <a:r>
              <a:rPr lang="nb-NO" dirty="0">
                <a:solidFill>
                  <a:schemeClr val="bg1"/>
                </a:solidFill>
              </a:rPr>
              <a:t>ufattelig dyp og bred.</a:t>
            </a:r>
            <a:br>
              <a:rPr lang="nb-NO" dirty="0">
                <a:solidFill>
                  <a:schemeClr val="bg1"/>
                </a:solidFill>
              </a:rPr>
            </a:br>
            <a:r>
              <a:rPr lang="nb-NO" dirty="0">
                <a:solidFill>
                  <a:schemeClr val="bg1"/>
                </a:solidFill>
              </a:rPr>
              <a:t>Gi meg Jesus, bare Jesus</a:t>
            </a:r>
            <a:br>
              <a:rPr lang="nb-NO" dirty="0">
                <a:solidFill>
                  <a:schemeClr val="bg1"/>
                </a:solidFill>
              </a:rPr>
            </a:br>
            <a:r>
              <a:rPr lang="nb-NO" dirty="0">
                <a:solidFill>
                  <a:schemeClr val="bg1"/>
                </a:solidFill>
              </a:rPr>
              <a:t>Ingen andre er lik deg, Jesus</a:t>
            </a:r>
            <a:br>
              <a:rPr lang="nb-NO" dirty="0">
                <a:solidFill>
                  <a:schemeClr val="bg1"/>
                </a:solidFill>
              </a:rPr>
            </a:br>
            <a:endParaRPr lang="nb-NO" dirty="0">
              <a:solidFill>
                <a:schemeClr val="bg1"/>
              </a:solidFill>
            </a:endParaRPr>
          </a:p>
        </p:txBody>
      </p:sp>
    </p:spTree>
    <p:extLst>
      <p:ext uri="{BB962C8B-B14F-4D97-AF65-F5344CB8AC3E}">
        <p14:creationId xmlns:p14="http://schemas.microsoft.com/office/powerpoint/2010/main" val="791239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F9B01E-4325-4572-89DE-BE7EC6F72516}"/>
              </a:ext>
            </a:extLst>
          </p:cNvPr>
          <p:cNvSpPr>
            <a:spLocks noGrp="1"/>
          </p:cNvSpPr>
          <p:nvPr>
            <p:ph type="title"/>
          </p:nvPr>
        </p:nvSpPr>
        <p:spPr>
          <a:xfrm>
            <a:off x="838200" y="365125"/>
            <a:ext cx="10515600" cy="6086881"/>
          </a:xfrm>
        </p:spPr>
        <p:txBody>
          <a:bodyPr>
            <a:normAutofit/>
          </a:bodyPr>
          <a:lstStyle/>
          <a:p>
            <a:r>
              <a:rPr lang="nb-NO" dirty="0">
                <a:solidFill>
                  <a:schemeClr val="bg1"/>
                </a:solidFill>
              </a:rPr>
              <a:t>Hvem har villig gitt sitt liv</a:t>
            </a:r>
            <a:br>
              <a:rPr lang="nb-NO" dirty="0">
                <a:solidFill>
                  <a:schemeClr val="bg1"/>
                </a:solidFill>
              </a:rPr>
            </a:br>
            <a:r>
              <a:rPr lang="nb-NO" dirty="0">
                <a:solidFill>
                  <a:schemeClr val="bg1"/>
                </a:solidFill>
              </a:rPr>
              <a:t>for å dø på et kors</a:t>
            </a:r>
            <a:br>
              <a:rPr lang="nb-NO" dirty="0">
                <a:solidFill>
                  <a:schemeClr val="bg1"/>
                </a:solidFill>
              </a:rPr>
            </a:br>
            <a:r>
              <a:rPr lang="nb-NO" dirty="0">
                <a:solidFill>
                  <a:schemeClr val="bg1"/>
                </a:solidFill>
              </a:rPr>
              <a:t>Hvem har gitt meg ny verdi</a:t>
            </a:r>
            <a:br>
              <a:rPr lang="nb-NO" dirty="0">
                <a:solidFill>
                  <a:schemeClr val="bg1"/>
                </a:solidFill>
              </a:rPr>
            </a:br>
            <a:r>
              <a:rPr lang="nb-NO" dirty="0">
                <a:solidFill>
                  <a:schemeClr val="bg1"/>
                </a:solidFill>
              </a:rPr>
              <a:t>ved å elske meg først,</a:t>
            </a:r>
            <a:br>
              <a:rPr lang="nb-NO" dirty="0">
                <a:solidFill>
                  <a:schemeClr val="bg1"/>
                </a:solidFill>
              </a:rPr>
            </a:br>
            <a:r>
              <a:rPr lang="nb-NO" dirty="0">
                <a:solidFill>
                  <a:schemeClr val="bg1"/>
                </a:solidFill>
              </a:rPr>
              <a:t>elske meg først</a:t>
            </a:r>
          </a:p>
        </p:txBody>
      </p:sp>
    </p:spTree>
    <p:extLst>
      <p:ext uri="{BB962C8B-B14F-4D97-AF65-F5344CB8AC3E}">
        <p14:creationId xmlns:p14="http://schemas.microsoft.com/office/powerpoint/2010/main" val="240782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F9B01E-4325-4572-89DE-BE7EC6F72516}"/>
              </a:ext>
            </a:extLst>
          </p:cNvPr>
          <p:cNvSpPr>
            <a:spLocks noGrp="1"/>
          </p:cNvSpPr>
          <p:nvPr>
            <p:ph type="title"/>
          </p:nvPr>
        </p:nvSpPr>
        <p:spPr>
          <a:xfrm>
            <a:off x="838200" y="365125"/>
            <a:ext cx="10515600" cy="6086881"/>
          </a:xfrm>
        </p:spPr>
        <p:txBody>
          <a:bodyPr>
            <a:normAutofit/>
          </a:bodyPr>
          <a:lstStyle/>
          <a:p>
            <a:r>
              <a:rPr lang="nb-NO" dirty="0">
                <a:solidFill>
                  <a:schemeClr val="bg1"/>
                </a:solidFill>
              </a:rPr>
              <a:t>Gi meg Jesus, bare Jesus</a:t>
            </a:r>
            <a:br>
              <a:rPr lang="nb-NO" dirty="0">
                <a:solidFill>
                  <a:schemeClr val="bg1"/>
                </a:solidFill>
              </a:rPr>
            </a:br>
            <a:r>
              <a:rPr lang="nb-NO" dirty="0">
                <a:solidFill>
                  <a:schemeClr val="bg1"/>
                </a:solidFill>
              </a:rPr>
              <a:t>En uendelig kjærlighet</a:t>
            </a:r>
            <a:br>
              <a:rPr lang="nb-NO" dirty="0">
                <a:solidFill>
                  <a:schemeClr val="bg1"/>
                </a:solidFill>
              </a:rPr>
            </a:br>
            <a:r>
              <a:rPr lang="nb-NO" dirty="0">
                <a:solidFill>
                  <a:schemeClr val="bg1"/>
                </a:solidFill>
              </a:rPr>
              <a:t>ufattelig dyp og bred.</a:t>
            </a:r>
            <a:br>
              <a:rPr lang="nb-NO" dirty="0">
                <a:solidFill>
                  <a:schemeClr val="bg1"/>
                </a:solidFill>
              </a:rPr>
            </a:br>
            <a:r>
              <a:rPr lang="nb-NO" dirty="0">
                <a:solidFill>
                  <a:schemeClr val="bg1"/>
                </a:solidFill>
              </a:rPr>
              <a:t>Gi meg Jesus, bare Jesus</a:t>
            </a:r>
            <a:br>
              <a:rPr lang="nb-NO" dirty="0">
                <a:solidFill>
                  <a:schemeClr val="bg1"/>
                </a:solidFill>
              </a:rPr>
            </a:br>
            <a:r>
              <a:rPr lang="nb-NO" dirty="0">
                <a:solidFill>
                  <a:schemeClr val="bg1"/>
                </a:solidFill>
              </a:rPr>
              <a:t>Ingen andre er lik deg, Jesus</a:t>
            </a:r>
            <a:br>
              <a:rPr lang="nb-NO" dirty="0">
                <a:solidFill>
                  <a:schemeClr val="bg1"/>
                </a:solidFill>
              </a:rPr>
            </a:br>
            <a:endParaRPr lang="nb-NO" dirty="0">
              <a:solidFill>
                <a:schemeClr val="bg1"/>
              </a:solidFill>
            </a:endParaRPr>
          </a:p>
        </p:txBody>
      </p:sp>
    </p:spTree>
    <p:extLst>
      <p:ext uri="{BB962C8B-B14F-4D97-AF65-F5344CB8AC3E}">
        <p14:creationId xmlns:p14="http://schemas.microsoft.com/office/powerpoint/2010/main" val="2345274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F9B01E-4325-4572-89DE-BE7EC6F72516}"/>
              </a:ext>
            </a:extLst>
          </p:cNvPr>
          <p:cNvSpPr>
            <a:spLocks noGrp="1"/>
          </p:cNvSpPr>
          <p:nvPr>
            <p:ph type="title"/>
          </p:nvPr>
        </p:nvSpPr>
        <p:spPr>
          <a:xfrm>
            <a:off x="838200" y="365125"/>
            <a:ext cx="10515600" cy="6086881"/>
          </a:xfrm>
        </p:spPr>
        <p:txBody>
          <a:bodyPr>
            <a:normAutofit/>
          </a:bodyPr>
          <a:lstStyle/>
          <a:p>
            <a:r>
              <a:rPr lang="nb-NO" dirty="0">
                <a:solidFill>
                  <a:schemeClr val="bg1"/>
                </a:solidFill>
              </a:rPr>
              <a:t>Du gav meg alt</a:t>
            </a:r>
            <a:br>
              <a:rPr lang="nb-NO" dirty="0">
                <a:solidFill>
                  <a:schemeClr val="bg1"/>
                </a:solidFill>
              </a:rPr>
            </a:br>
            <a:r>
              <a:rPr lang="nb-NO" dirty="0">
                <a:solidFill>
                  <a:schemeClr val="bg1"/>
                </a:solidFill>
              </a:rPr>
              <a:t>All min skyld er betalt</a:t>
            </a:r>
            <a:br>
              <a:rPr lang="nb-NO" dirty="0">
                <a:solidFill>
                  <a:schemeClr val="bg1"/>
                </a:solidFill>
              </a:rPr>
            </a:br>
            <a:r>
              <a:rPr lang="nb-NO" dirty="0">
                <a:solidFill>
                  <a:schemeClr val="bg1"/>
                </a:solidFill>
              </a:rPr>
              <a:t>Mine synder ble båret av deg</a:t>
            </a:r>
            <a:br>
              <a:rPr lang="nb-NO" dirty="0">
                <a:solidFill>
                  <a:schemeClr val="bg1"/>
                </a:solidFill>
              </a:rPr>
            </a:br>
            <a:r>
              <a:rPr lang="nb-NO" dirty="0">
                <a:solidFill>
                  <a:schemeClr val="bg1"/>
                </a:solidFill>
              </a:rPr>
              <a:t>Ord blir for små</a:t>
            </a:r>
            <a:br>
              <a:rPr lang="nb-NO" dirty="0">
                <a:solidFill>
                  <a:schemeClr val="bg1"/>
                </a:solidFill>
              </a:rPr>
            </a:br>
            <a:r>
              <a:rPr lang="nb-NO" dirty="0">
                <a:solidFill>
                  <a:schemeClr val="bg1"/>
                </a:solidFill>
              </a:rPr>
              <a:t>Hvem kan fullt ut forstå</a:t>
            </a:r>
            <a:br>
              <a:rPr lang="nb-NO" dirty="0">
                <a:solidFill>
                  <a:schemeClr val="bg1"/>
                </a:solidFill>
              </a:rPr>
            </a:br>
            <a:r>
              <a:rPr lang="nb-NO" dirty="0">
                <a:solidFill>
                  <a:schemeClr val="bg1"/>
                </a:solidFill>
              </a:rPr>
              <a:t>Hvilken godhet du øste på meg</a:t>
            </a:r>
          </a:p>
        </p:txBody>
      </p:sp>
    </p:spTree>
    <p:extLst>
      <p:ext uri="{BB962C8B-B14F-4D97-AF65-F5344CB8AC3E}">
        <p14:creationId xmlns:p14="http://schemas.microsoft.com/office/powerpoint/2010/main" val="2019594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F9B01E-4325-4572-89DE-BE7EC6F72516}"/>
              </a:ext>
            </a:extLst>
          </p:cNvPr>
          <p:cNvSpPr>
            <a:spLocks noGrp="1"/>
          </p:cNvSpPr>
          <p:nvPr>
            <p:ph type="title"/>
          </p:nvPr>
        </p:nvSpPr>
        <p:spPr>
          <a:xfrm>
            <a:off x="838200" y="365125"/>
            <a:ext cx="10515600" cy="6086881"/>
          </a:xfrm>
        </p:spPr>
        <p:txBody>
          <a:bodyPr>
            <a:normAutofit/>
          </a:bodyPr>
          <a:lstStyle/>
          <a:p>
            <a:r>
              <a:rPr lang="nb-NO" dirty="0">
                <a:solidFill>
                  <a:schemeClr val="bg1"/>
                </a:solidFill>
              </a:rPr>
              <a:t>Gi meg Jesus, bare Jesus</a:t>
            </a:r>
            <a:br>
              <a:rPr lang="nb-NO" dirty="0">
                <a:solidFill>
                  <a:schemeClr val="bg1"/>
                </a:solidFill>
              </a:rPr>
            </a:br>
            <a:r>
              <a:rPr lang="nb-NO" dirty="0">
                <a:solidFill>
                  <a:schemeClr val="bg1"/>
                </a:solidFill>
              </a:rPr>
              <a:t>En uendelig kjærlighet</a:t>
            </a:r>
            <a:br>
              <a:rPr lang="nb-NO" dirty="0">
                <a:solidFill>
                  <a:schemeClr val="bg1"/>
                </a:solidFill>
              </a:rPr>
            </a:br>
            <a:r>
              <a:rPr lang="nb-NO" dirty="0">
                <a:solidFill>
                  <a:schemeClr val="bg1"/>
                </a:solidFill>
              </a:rPr>
              <a:t>ufattelig dyp og bred.</a:t>
            </a:r>
            <a:br>
              <a:rPr lang="nb-NO" dirty="0">
                <a:solidFill>
                  <a:schemeClr val="bg1"/>
                </a:solidFill>
              </a:rPr>
            </a:br>
            <a:r>
              <a:rPr lang="nb-NO" dirty="0">
                <a:solidFill>
                  <a:schemeClr val="bg1"/>
                </a:solidFill>
              </a:rPr>
              <a:t>Gi meg Jesus, bare Jesus</a:t>
            </a:r>
            <a:br>
              <a:rPr lang="nb-NO" dirty="0">
                <a:solidFill>
                  <a:schemeClr val="bg1"/>
                </a:solidFill>
              </a:rPr>
            </a:br>
            <a:r>
              <a:rPr lang="nb-NO" dirty="0">
                <a:solidFill>
                  <a:schemeClr val="bg1"/>
                </a:solidFill>
              </a:rPr>
              <a:t>Ingen andre er lik deg, Jesus</a:t>
            </a:r>
            <a:br>
              <a:rPr lang="nb-NO" dirty="0">
                <a:solidFill>
                  <a:schemeClr val="bg1"/>
                </a:solidFill>
              </a:rPr>
            </a:br>
            <a:endParaRPr lang="nb-NO" dirty="0">
              <a:solidFill>
                <a:schemeClr val="bg1"/>
              </a:solidFill>
            </a:endParaRPr>
          </a:p>
        </p:txBody>
      </p:sp>
    </p:spTree>
    <p:extLst>
      <p:ext uri="{BB962C8B-B14F-4D97-AF65-F5344CB8AC3E}">
        <p14:creationId xmlns:p14="http://schemas.microsoft.com/office/powerpoint/2010/main" val="2955758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Bilde 7">
            <a:extLst>
              <a:ext uri="{FF2B5EF4-FFF2-40B4-BE49-F238E27FC236}">
                <a16:creationId xmlns:a16="http://schemas.microsoft.com/office/drawing/2014/main" id="{DF3AC89C-F9DE-4F24-8E89-90F7A5824C0C}"/>
              </a:ext>
            </a:extLst>
          </p:cNvPr>
          <p:cNvPicPr>
            <a:picLocks noChangeAspect="1"/>
          </p:cNvPicPr>
          <p:nvPr/>
        </p:nvPicPr>
        <p:blipFill rotWithShape="1">
          <a:blip r:embed="rId2">
            <a:extLst>
              <a:ext uri="{28A0092B-C50C-407E-A947-70E740481C1C}">
                <a14:useLocalDpi xmlns:a14="http://schemas.microsoft.com/office/drawing/2010/main" val="0"/>
              </a:ext>
            </a:extLst>
          </a:blip>
          <a:srcRect t="7778" b="17223"/>
          <a:stretch/>
        </p:blipFill>
        <p:spPr>
          <a:xfrm>
            <a:off x="20" y="10"/>
            <a:ext cx="12191980" cy="6857990"/>
          </a:xfrm>
          <a:prstGeom prst="rect">
            <a:avLst/>
          </a:prstGeom>
        </p:spPr>
      </p:pic>
    </p:spTree>
    <p:extLst>
      <p:ext uri="{BB962C8B-B14F-4D97-AF65-F5344CB8AC3E}">
        <p14:creationId xmlns:p14="http://schemas.microsoft.com/office/powerpoint/2010/main" val="3571232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lassholder for innhold 4">
            <a:extLst>
              <a:ext uri="{FF2B5EF4-FFF2-40B4-BE49-F238E27FC236}">
                <a16:creationId xmlns:a16="http://schemas.microsoft.com/office/drawing/2014/main" id="{2B31C546-2F5B-4A66-9EF0-FF3AB122C467}"/>
              </a:ext>
            </a:extLst>
          </p:cNvPr>
          <p:cNvPicPr>
            <a:picLocks noGrp="1" noChangeAspect="1"/>
          </p:cNvPicPr>
          <p:nvPr>
            <p:ph idx="4294967295"/>
          </p:nvPr>
        </p:nvPicPr>
        <p:blipFill rotWithShape="1">
          <a:blip r:embed="rId2">
            <a:alphaModFix amt="50000"/>
            <a:extLst>
              <a:ext uri="{28A0092B-C50C-407E-A947-70E740481C1C}">
                <a14:useLocalDpi xmlns:a14="http://schemas.microsoft.com/office/drawing/2010/main" val="0"/>
              </a:ext>
            </a:extLst>
          </a:blip>
          <a:srcRect t="7778" b="17223"/>
          <a:stretch/>
        </p:blipFill>
        <p:spPr>
          <a:xfrm>
            <a:off x="20" y="1"/>
            <a:ext cx="12191980" cy="6857999"/>
          </a:xfrm>
          <a:prstGeom prst="rect">
            <a:avLst/>
          </a:prstGeom>
        </p:spPr>
      </p:pic>
      <p:sp>
        <p:nvSpPr>
          <p:cNvPr id="3" name="Plassholder for tekst 2">
            <a:extLst>
              <a:ext uri="{FF2B5EF4-FFF2-40B4-BE49-F238E27FC236}">
                <a16:creationId xmlns:a16="http://schemas.microsoft.com/office/drawing/2014/main" id="{21DC9ACE-8C19-47EE-B9DE-FF3C750280D8}"/>
              </a:ext>
            </a:extLst>
          </p:cNvPr>
          <p:cNvSpPr>
            <a:spLocks noGrp="1"/>
          </p:cNvSpPr>
          <p:nvPr>
            <p:ph type="body" idx="1"/>
          </p:nvPr>
        </p:nvSpPr>
        <p:spPr>
          <a:xfrm>
            <a:off x="535709" y="406400"/>
            <a:ext cx="11074400" cy="6086764"/>
          </a:xfrm>
        </p:spPr>
        <p:txBody>
          <a:bodyPr vert="horz" lIns="91440" tIns="45720" rIns="91440" bIns="45720" rtlCol="0">
            <a:normAutofit fontScale="92500"/>
          </a:bodyPr>
          <a:lstStyle/>
          <a:p>
            <a:pPr algn="ctr"/>
            <a:r>
              <a:rPr lang="en-US" sz="4000" dirty="0">
                <a:solidFill>
                  <a:srgbClr val="FFFFFF"/>
                </a:solidFill>
              </a:rPr>
              <a:t>Jesus, du har </a:t>
            </a:r>
            <a:r>
              <a:rPr lang="en-US" sz="4000" dirty="0" err="1">
                <a:solidFill>
                  <a:srgbClr val="FFFFFF"/>
                </a:solidFill>
              </a:rPr>
              <a:t>sagt</a:t>
            </a:r>
            <a:r>
              <a:rPr lang="en-US" sz="4000" dirty="0">
                <a:solidFill>
                  <a:srgbClr val="FFFFFF"/>
                </a:solidFill>
              </a:rPr>
              <a:t> at </a:t>
            </a:r>
            <a:r>
              <a:rPr lang="en-US" sz="4000" dirty="0" err="1">
                <a:solidFill>
                  <a:srgbClr val="FFFFFF"/>
                </a:solidFill>
              </a:rPr>
              <a:t>alle</a:t>
            </a:r>
            <a:r>
              <a:rPr lang="en-US" sz="4000" dirty="0">
                <a:solidFill>
                  <a:srgbClr val="FFFFFF"/>
                </a:solidFill>
              </a:rPr>
              <a:t> </a:t>
            </a:r>
            <a:r>
              <a:rPr lang="en-US" sz="4000" dirty="0" err="1">
                <a:solidFill>
                  <a:srgbClr val="FFFFFF"/>
                </a:solidFill>
              </a:rPr>
              <a:t>er</a:t>
            </a:r>
            <a:r>
              <a:rPr lang="en-US" sz="4000" dirty="0">
                <a:solidFill>
                  <a:srgbClr val="FFFFFF"/>
                </a:solidFill>
              </a:rPr>
              <a:t> </a:t>
            </a:r>
            <a:r>
              <a:rPr lang="en-US" sz="4000" dirty="0" err="1">
                <a:solidFill>
                  <a:srgbClr val="FFFFFF"/>
                </a:solidFill>
              </a:rPr>
              <a:t>velkommen</a:t>
            </a:r>
            <a:r>
              <a:rPr lang="en-US" sz="4000" dirty="0">
                <a:solidFill>
                  <a:srgbClr val="FFFFFF"/>
                </a:solidFill>
              </a:rPr>
              <a:t> </a:t>
            </a:r>
            <a:r>
              <a:rPr lang="en-US" sz="4000" dirty="0" err="1">
                <a:solidFill>
                  <a:srgbClr val="FFFFFF"/>
                </a:solidFill>
              </a:rPr>
              <a:t>til</a:t>
            </a:r>
            <a:r>
              <a:rPr lang="en-US" sz="4000" dirty="0">
                <a:solidFill>
                  <a:srgbClr val="FFFFFF"/>
                </a:solidFill>
              </a:rPr>
              <a:t> deg, </a:t>
            </a:r>
          </a:p>
          <a:p>
            <a:pPr algn="ctr"/>
            <a:r>
              <a:rPr lang="en-US" sz="4000" dirty="0" err="1">
                <a:solidFill>
                  <a:srgbClr val="FFFFFF"/>
                </a:solidFill>
              </a:rPr>
              <a:t>og</a:t>
            </a:r>
            <a:r>
              <a:rPr lang="en-US" sz="4000" dirty="0">
                <a:solidFill>
                  <a:srgbClr val="FFFFFF"/>
                </a:solidFill>
              </a:rPr>
              <a:t> </a:t>
            </a:r>
            <a:r>
              <a:rPr lang="en-US" sz="4000" dirty="0" err="1">
                <a:solidFill>
                  <a:srgbClr val="FFFFFF"/>
                </a:solidFill>
              </a:rPr>
              <a:t>nå</a:t>
            </a:r>
            <a:r>
              <a:rPr lang="en-US" sz="4000" dirty="0">
                <a:solidFill>
                  <a:srgbClr val="FFFFFF"/>
                </a:solidFill>
              </a:rPr>
              <a:t> </a:t>
            </a:r>
            <a:r>
              <a:rPr lang="en-US" sz="4000" dirty="0" err="1">
                <a:solidFill>
                  <a:srgbClr val="FFFFFF"/>
                </a:solidFill>
              </a:rPr>
              <a:t>vil</a:t>
            </a:r>
            <a:r>
              <a:rPr lang="en-US" sz="4000" dirty="0">
                <a:solidFill>
                  <a:srgbClr val="FFFFFF"/>
                </a:solidFill>
              </a:rPr>
              <a:t> </a:t>
            </a:r>
            <a:r>
              <a:rPr lang="en-US" sz="4000" dirty="0" err="1">
                <a:solidFill>
                  <a:srgbClr val="FFFFFF"/>
                </a:solidFill>
              </a:rPr>
              <a:t>jeg</a:t>
            </a:r>
            <a:r>
              <a:rPr lang="en-US" sz="4000" dirty="0">
                <a:solidFill>
                  <a:srgbClr val="FFFFFF"/>
                </a:solidFill>
              </a:rPr>
              <a:t> </a:t>
            </a:r>
            <a:r>
              <a:rPr lang="en-US" sz="4000" dirty="0" err="1">
                <a:solidFill>
                  <a:srgbClr val="FFFFFF"/>
                </a:solidFill>
              </a:rPr>
              <a:t>komme</a:t>
            </a:r>
            <a:r>
              <a:rPr lang="en-US" sz="4000" dirty="0">
                <a:solidFill>
                  <a:srgbClr val="FFFFFF"/>
                </a:solidFill>
              </a:rPr>
              <a:t>.</a:t>
            </a:r>
            <a:br>
              <a:rPr lang="en-US" sz="4000" dirty="0">
                <a:solidFill>
                  <a:srgbClr val="FFFFFF"/>
                </a:solidFill>
              </a:rPr>
            </a:br>
            <a:r>
              <a:rPr lang="en-US" sz="4000" dirty="0" err="1">
                <a:solidFill>
                  <a:srgbClr val="FFFFFF"/>
                </a:solidFill>
              </a:rPr>
              <a:t>Jeg</a:t>
            </a:r>
            <a:r>
              <a:rPr lang="en-US" sz="4000" dirty="0">
                <a:solidFill>
                  <a:srgbClr val="FFFFFF"/>
                </a:solidFill>
              </a:rPr>
              <a:t> vet at du </a:t>
            </a:r>
            <a:r>
              <a:rPr lang="en-US" sz="4000" dirty="0" err="1">
                <a:solidFill>
                  <a:srgbClr val="FFFFFF"/>
                </a:solidFill>
              </a:rPr>
              <a:t>ga</a:t>
            </a:r>
            <a:r>
              <a:rPr lang="en-US" sz="4000" dirty="0">
                <a:solidFill>
                  <a:srgbClr val="FFFFFF"/>
                </a:solidFill>
              </a:rPr>
              <a:t> </a:t>
            </a:r>
            <a:r>
              <a:rPr lang="en-US" sz="4000" dirty="0" err="1">
                <a:solidFill>
                  <a:srgbClr val="FFFFFF"/>
                </a:solidFill>
              </a:rPr>
              <a:t>livet</a:t>
            </a:r>
            <a:r>
              <a:rPr lang="en-US" sz="4000" dirty="0">
                <a:solidFill>
                  <a:srgbClr val="FFFFFF"/>
                </a:solidFill>
              </a:rPr>
              <a:t> </a:t>
            </a:r>
            <a:r>
              <a:rPr lang="en-US" sz="4000" dirty="0" err="1">
                <a:solidFill>
                  <a:srgbClr val="FFFFFF"/>
                </a:solidFill>
              </a:rPr>
              <a:t>ditt</a:t>
            </a:r>
            <a:r>
              <a:rPr lang="en-US" sz="4000" dirty="0">
                <a:solidFill>
                  <a:srgbClr val="FFFFFF"/>
                </a:solidFill>
              </a:rPr>
              <a:t> for å </a:t>
            </a:r>
            <a:r>
              <a:rPr lang="en-US" sz="4000" dirty="0" err="1">
                <a:solidFill>
                  <a:srgbClr val="FFFFFF"/>
                </a:solidFill>
              </a:rPr>
              <a:t>sone</a:t>
            </a:r>
            <a:r>
              <a:rPr lang="en-US" sz="4000" dirty="0">
                <a:solidFill>
                  <a:srgbClr val="FFFFFF"/>
                </a:solidFill>
              </a:rPr>
              <a:t> </a:t>
            </a:r>
            <a:r>
              <a:rPr lang="en-US" sz="4000" dirty="0" err="1">
                <a:solidFill>
                  <a:srgbClr val="FFFFFF"/>
                </a:solidFill>
              </a:rPr>
              <a:t>menneskenes</a:t>
            </a:r>
            <a:r>
              <a:rPr lang="en-US" sz="4000" dirty="0">
                <a:solidFill>
                  <a:srgbClr val="FFFFFF"/>
                </a:solidFill>
              </a:rPr>
              <a:t> </a:t>
            </a:r>
            <a:r>
              <a:rPr lang="en-US" sz="4000" dirty="0" err="1">
                <a:solidFill>
                  <a:srgbClr val="FFFFFF"/>
                </a:solidFill>
              </a:rPr>
              <a:t>synd</a:t>
            </a:r>
            <a:r>
              <a:rPr lang="en-US" sz="4000" dirty="0">
                <a:solidFill>
                  <a:srgbClr val="FFFFFF"/>
                </a:solidFill>
              </a:rPr>
              <a:t>, </a:t>
            </a:r>
            <a:r>
              <a:rPr lang="en-US" sz="4000" dirty="0" err="1">
                <a:solidFill>
                  <a:srgbClr val="FFFFFF"/>
                </a:solidFill>
              </a:rPr>
              <a:t>og</a:t>
            </a:r>
            <a:r>
              <a:rPr lang="en-US" sz="4000" dirty="0">
                <a:solidFill>
                  <a:srgbClr val="FFFFFF"/>
                </a:solidFill>
              </a:rPr>
              <a:t> </a:t>
            </a:r>
            <a:r>
              <a:rPr lang="en-US" sz="4000" dirty="0" err="1">
                <a:solidFill>
                  <a:srgbClr val="FFFFFF"/>
                </a:solidFill>
              </a:rPr>
              <a:t>jeg</a:t>
            </a:r>
            <a:r>
              <a:rPr lang="en-US" sz="4000" dirty="0">
                <a:solidFill>
                  <a:srgbClr val="FFFFFF"/>
                </a:solidFill>
              </a:rPr>
              <a:t> </a:t>
            </a:r>
            <a:r>
              <a:rPr lang="en-US" sz="4000" dirty="0" err="1">
                <a:solidFill>
                  <a:srgbClr val="FFFFFF"/>
                </a:solidFill>
              </a:rPr>
              <a:t>tror</a:t>
            </a:r>
            <a:r>
              <a:rPr lang="en-US" sz="4000" dirty="0">
                <a:solidFill>
                  <a:srgbClr val="FFFFFF"/>
                </a:solidFill>
              </a:rPr>
              <a:t> at du </a:t>
            </a:r>
            <a:r>
              <a:rPr lang="en-US" sz="4000" dirty="0" err="1">
                <a:solidFill>
                  <a:srgbClr val="FFFFFF"/>
                </a:solidFill>
              </a:rPr>
              <a:t>også</a:t>
            </a:r>
            <a:r>
              <a:rPr lang="en-US" sz="4000" dirty="0">
                <a:solidFill>
                  <a:srgbClr val="FFFFFF"/>
                </a:solidFill>
              </a:rPr>
              <a:t> </a:t>
            </a:r>
            <a:r>
              <a:rPr lang="en-US" sz="4000" dirty="0" err="1">
                <a:solidFill>
                  <a:srgbClr val="FFFFFF"/>
                </a:solidFill>
              </a:rPr>
              <a:t>døde</a:t>
            </a:r>
            <a:r>
              <a:rPr lang="en-US" sz="4000" dirty="0">
                <a:solidFill>
                  <a:srgbClr val="FFFFFF"/>
                </a:solidFill>
              </a:rPr>
              <a:t> for meg.</a:t>
            </a:r>
            <a:br>
              <a:rPr lang="en-US" sz="4000" dirty="0">
                <a:solidFill>
                  <a:srgbClr val="FFFFFF"/>
                </a:solidFill>
              </a:rPr>
            </a:br>
            <a:r>
              <a:rPr lang="en-US" sz="4000" dirty="0" err="1">
                <a:solidFill>
                  <a:srgbClr val="FFFFFF"/>
                </a:solidFill>
              </a:rPr>
              <a:t>Jeg</a:t>
            </a:r>
            <a:r>
              <a:rPr lang="en-US" sz="4000" dirty="0">
                <a:solidFill>
                  <a:srgbClr val="FFFFFF"/>
                </a:solidFill>
              </a:rPr>
              <a:t> </a:t>
            </a:r>
            <a:r>
              <a:rPr lang="en-US" sz="4000" dirty="0" err="1">
                <a:solidFill>
                  <a:srgbClr val="FFFFFF"/>
                </a:solidFill>
              </a:rPr>
              <a:t>ber</a:t>
            </a:r>
            <a:r>
              <a:rPr lang="en-US" sz="4000" dirty="0">
                <a:solidFill>
                  <a:srgbClr val="FFFFFF"/>
                </a:solidFill>
              </a:rPr>
              <a:t> om </a:t>
            </a:r>
            <a:r>
              <a:rPr lang="en-US" sz="4000" dirty="0" err="1">
                <a:solidFill>
                  <a:srgbClr val="FFFFFF"/>
                </a:solidFill>
              </a:rPr>
              <a:t>tilgivelse</a:t>
            </a:r>
            <a:r>
              <a:rPr lang="en-US" sz="4000" dirty="0">
                <a:solidFill>
                  <a:srgbClr val="FFFFFF"/>
                </a:solidFill>
              </a:rPr>
              <a:t> for det </a:t>
            </a:r>
            <a:r>
              <a:rPr lang="en-US" sz="4000" dirty="0" err="1">
                <a:solidFill>
                  <a:srgbClr val="FFFFFF"/>
                </a:solidFill>
              </a:rPr>
              <a:t>jeg</a:t>
            </a:r>
            <a:r>
              <a:rPr lang="en-US" sz="4000" dirty="0">
                <a:solidFill>
                  <a:srgbClr val="FFFFFF"/>
                </a:solidFill>
              </a:rPr>
              <a:t> har </a:t>
            </a:r>
            <a:r>
              <a:rPr lang="en-US" sz="4000" dirty="0" err="1">
                <a:solidFill>
                  <a:srgbClr val="FFFFFF"/>
                </a:solidFill>
              </a:rPr>
              <a:t>gjort</a:t>
            </a:r>
            <a:r>
              <a:rPr lang="en-US" sz="4000" dirty="0">
                <a:solidFill>
                  <a:srgbClr val="FFFFFF"/>
                </a:solidFill>
              </a:rPr>
              <a:t> </a:t>
            </a:r>
            <a:r>
              <a:rPr lang="en-US" sz="4000" dirty="0" err="1">
                <a:solidFill>
                  <a:srgbClr val="FFFFFF"/>
                </a:solidFill>
              </a:rPr>
              <a:t>galt</a:t>
            </a:r>
            <a:r>
              <a:rPr lang="en-US" sz="4000" dirty="0">
                <a:solidFill>
                  <a:srgbClr val="FFFFFF"/>
                </a:solidFill>
              </a:rPr>
              <a:t>. </a:t>
            </a:r>
            <a:r>
              <a:rPr lang="en-US" sz="4000" dirty="0" err="1">
                <a:solidFill>
                  <a:srgbClr val="FFFFFF"/>
                </a:solidFill>
              </a:rPr>
              <a:t>Jeg</a:t>
            </a:r>
            <a:r>
              <a:rPr lang="en-US" sz="4000" dirty="0">
                <a:solidFill>
                  <a:srgbClr val="FFFFFF"/>
                </a:solidFill>
              </a:rPr>
              <a:t> vet at du </a:t>
            </a:r>
            <a:r>
              <a:rPr lang="en-US" sz="4000" dirty="0" err="1">
                <a:solidFill>
                  <a:srgbClr val="FFFFFF"/>
                </a:solidFill>
              </a:rPr>
              <a:t>kom</a:t>
            </a:r>
            <a:r>
              <a:rPr lang="en-US" sz="4000" dirty="0">
                <a:solidFill>
                  <a:srgbClr val="FFFFFF"/>
                </a:solidFill>
              </a:rPr>
              <a:t> for å </a:t>
            </a:r>
            <a:r>
              <a:rPr lang="en-US" sz="4000" dirty="0" err="1">
                <a:solidFill>
                  <a:srgbClr val="FFFFFF"/>
                </a:solidFill>
              </a:rPr>
              <a:t>åpne</a:t>
            </a:r>
            <a:r>
              <a:rPr lang="en-US" sz="4000" dirty="0">
                <a:solidFill>
                  <a:srgbClr val="FFFFFF"/>
                </a:solidFill>
              </a:rPr>
              <a:t> </a:t>
            </a:r>
            <a:r>
              <a:rPr lang="en-US" sz="4000" dirty="0" err="1">
                <a:solidFill>
                  <a:srgbClr val="FFFFFF"/>
                </a:solidFill>
              </a:rPr>
              <a:t>veien</a:t>
            </a:r>
            <a:r>
              <a:rPr lang="en-US" sz="4000" dirty="0">
                <a:solidFill>
                  <a:srgbClr val="FFFFFF"/>
                </a:solidFill>
              </a:rPr>
              <a:t> for meg </a:t>
            </a:r>
            <a:r>
              <a:rPr lang="en-US" sz="4000" dirty="0" err="1">
                <a:solidFill>
                  <a:srgbClr val="FFFFFF"/>
                </a:solidFill>
              </a:rPr>
              <a:t>helt</a:t>
            </a:r>
            <a:r>
              <a:rPr lang="en-US" sz="4000" dirty="0">
                <a:solidFill>
                  <a:srgbClr val="FFFFFF"/>
                </a:solidFill>
              </a:rPr>
              <a:t> inn </a:t>
            </a:r>
            <a:r>
              <a:rPr lang="en-US" sz="4000" dirty="0" err="1">
                <a:solidFill>
                  <a:srgbClr val="FFFFFF"/>
                </a:solidFill>
              </a:rPr>
              <a:t>i</a:t>
            </a:r>
            <a:r>
              <a:rPr lang="en-US" sz="4000" dirty="0">
                <a:solidFill>
                  <a:srgbClr val="FFFFFF"/>
                </a:solidFill>
              </a:rPr>
              <a:t> </a:t>
            </a:r>
            <a:r>
              <a:rPr lang="en-US" sz="4000" dirty="0" err="1">
                <a:solidFill>
                  <a:srgbClr val="FFFFFF"/>
                </a:solidFill>
              </a:rPr>
              <a:t>Guds</a:t>
            </a:r>
            <a:r>
              <a:rPr lang="en-US" sz="4000" dirty="0">
                <a:solidFill>
                  <a:srgbClr val="FFFFFF"/>
                </a:solidFill>
              </a:rPr>
              <a:t> </a:t>
            </a:r>
            <a:r>
              <a:rPr lang="en-US" sz="4000" dirty="0" err="1">
                <a:solidFill>
                  <a:srgbClr val="FFFFFF"/>
                </a:solidFill>
              </a:rPr>
              <a:t>nærhet</a:t>
            </a:r>
            <a:r>
              <a:rPr lang="en-US" sz="4000" dirty="0">
                <a:solidFill>
                  <a:srgbClr val="FFFFFF"/>
                </a:solidFill>
              </a:rPr>
              <a:t>, </a:t>
            </a:r>
            <a:r>
              <a:rPr lang="en-US" sz="4000" dirty="0" err="1">
                <a:solidFill>
                  <a:srgbClr val="FFFFFF"/>
                </a:solidFill>
              </a:rPr>
              <a:t>og</a:t>
            </a:r>
            <a:r>
              <a:rPr lang="en-US" sz="4000" dirty="0">
                <a:solidFill>
                  <a:srgbClr val="FFFFFF"/>
                </a:solidFill>
              </a:rPr>
              <a:t> </a:t>
            </a:r>
            <a:r>
              <a:rPr lang="en-US" sz="4000" dirty="0" err="1">
                <a:solidFill>
                  <a:srgbClr val="FFFFFF"/>
                </a:solidFill>
              </a:rPr>
              <a:t>jeg</a:t>
            </a:r>
            <a:r>
              <a:rPr lang="en-US" sz="4000" dirty="0">
                <a:solidFill>
                  <a:srgbClr val="FFFFFF"/>
                </a:solidFill>
              </a:rPr>
              <a:t> </a:t>
            </a:r>
            <a:r>
              <a:rPr lang="en-US" sz="4000" dirty="0" err="1">
                <a:solidFill>
                  <a:srgbClr val="FFFFFF"/>
                </a:solidFill>
              </a:rPr>
              <a:t>forstår</a:t>
            </a:r>
            <a:r>
              <a:rPr lang="en-US" sz="4000" dirty="0">
                <a:solidFill>
                  <a:srgbClr val="FFFFFF"/>
                </a:solidFill>
              </a:rPr>
              <a:t> at </a:t>
            </a:r>
            <a:r>
              <a:rPr lang="en-US" sz="4000" dirty="0" err="1">
                <a:solidFill>
                  <a:srgbClr val="FFFFFF"/>
                </a:solidFill>
              </a:rPr>
              <a:t>jeg</a:t>
            </a:r>
            <a:r>
              <a:rPr lang="en-US" sz="4000" dirty="0">
                <a:solidFill>
                  <a:srgbClr val="FFFFFF"/>
                </a:solidFill>
              </a:rPr>
              <a:t> </a:t>
            </a:r>
            <a:r>
              <a:rPr lang="en-US" sz="4000" dirty="0" err="1">
                <a:solidFill>
                  <a:srgbClr val="FFFFFF"/>
                </a:solidFill>
              </a:rPr>
              <a:t>trenger</a:t>
            </a:r>
            <a:r>
              <a:rPr lang="en-US" sz="4000" dirty="0">
                <a:solidFill>
                  <a:srgbClr val="FFFFFF"/>
                </a:solidFill>
              </a:rPr>
              <a:t> deg. </a:t>
            </a:r>
            <a:r>
              <a:rPr lang="en-US" sz="4000" dirty="0" err="1">
                <a:solidFill>
                  <a:srgbClr val="FFFFFF"/>
                </a:solidFill>
              </a:rPr>
              <a:t>Takk</a:t>
            </a:r>
            <a:r>
              <a:rPr lang="en-US" sz="4000" dirty="0">
                <a:solidFill>
                  <a:srgbClr val="FFFFFF"/>
                </a:solidFill>
              </a:rPr>
              <a:t> for at du </a:t>
            </a:r>
            <a:r>
              <a:rPr lang="en-US" sz="4000" dirty="0" err="1">
                <a:solidFill>
                  <a:srgbClr val="FFFFFF"/>
                </a:solidFill>
              </a:rPr>
              <a:t>elsker</a:t>
            </a:r>
            <a:r>
              <a:rPr lang="en-US" sz="4000" dirty="0">
                <a:solidFill>
                  <a:srgbClr val="FFFFFF"/>
                </a:solidFill>
              </a:rPr>
              <a:t> meg, </a:t>
            </a:r>
            <a:r>
              <a:rPr lang="en-US" sz="4000" dirty="0" err="1">
                <a:solidFill>
                  <a:srgbClr val="FFFFFF"/>
                </a:solidFill>
              </a:rPr>
              <a:t>både</a:t>
            </a:r>
            <a:r>
              <a:rPr lang="en-US" sz="4000" dirty="0">
                <a:solidFill>
                  <a:srgbClr val="FFFFFF"/>
                </a:solidFill>
              </a:rPr>
              <a:t> </a:t>
            </a:r>
            <a:r>
              <a:rPr lang="en-US" sz="4000" dirty="0" err="1">
                <a:solidFill>
                  <a:srgbClr val="FFFFFF"/>
                </a:solidFill>
              </a:rPr>
              <a:t>på</a:t>
            </a:r>
            <a:r>
              <a:rPr lang="en-US" sz="4000" dirty="0">
                <a:solidFill>
                  <a:srgbClr val="FFFFFF"/>
                </a:solidFill>
              </a:rPr>
              <a:t> </a:t>
            </a:r>
            <a:r>
              <a:rPr lang="en-US" sz="4000" dirty="0" err="1">
                <a:solidFill>
                  <a:srgbClr val="FFFFFF"/>
                </a:solidFill>
              </a:rPr>
              <a:t>grunn</a:t>
            </a:r>
            <a:r>
              <a:rPr lang="en-US" sz="4000" dirty="0">
                <a:solidFill>
                  <a:srgbClr val="FFFFFF"/>
                </a:solidFill>
              </a:rPr>
              <a:t> av </a:t>
            </a:r>
            <a:r>
              <a:rPr lang="en-US" sz="4000" dirty="0" err="1">
                <a:solidFill>
                  <a:srgbClr val="FFFFFF"/>
                </a:solidFill>
              </a:rPr>
              <a:t>og</a:t>
            </a:r>
            <a:r>
              <a:rPr lang="en-US" sz="4000" dirty="0">
                <a:solidFill>
                  <a:srgbClr val="FFFFFF"/>
                </a:solidFill>
              </a:rPr>
              <a:t> </a:t>
            </a:r>
            <a:r>
              <a:rPr lang="en-US" sz="4000" dirty="0" err="1">
                <a:solidFill>
                  <a:srgbClr val="FFFFFF"/>
                </a:solidFill>
              </a:rPr>
              <a:t>på</a:t>
            </a:r>
            <a:r>
              <a:rPr lang="en-US" sz="4000" dirty="0">
                <a:solidFill>
                  <a:srgbClr val="FFFFFF"/>
                </a:solidFill>
              </a:rPr>
              <a:t> </a:t>
            </a:r>
            <a:r>
              <a:rPr lang="en-US" sz="4000" dirty="0" err="1">
                <a:solidFill>
                  <a:srgbClr val="FFFFFF"/>
                </a:solidFill>
              </a:rPr>
              <a:t>tross</a:t>
            </a:r>
            <a:r>
              <a:rPr lang="en-US" sz="4000" dirty="0">
                <a:solidFill>
                  <a:srgbClr val="FFFFFF"/>
                </a:solidFill>
              </a:rPr>
              <a:t> av. </a:t>
            </a:r>
            <a:r>
              <a:rPr lang="en-US" sz="4000" dirty="0" err="1">
                <a:solidFill>
                  <a:srgbClr val="FFFFFF"/>
                </a:solidFill>
              </a:rPr>
              <a:t>Takk</a:t>
            </a:r>
            <a:r>
              <a:rPr lang="en-US" sz="4000" dirty="0">
                <a:solidFill>
                  <a:srgbClr val="FFFFFF"/>
                </a:solidFill>
              </a:rPr>
              <a:t> for at du </a:t>
            </a:r>
            <a:r>
              <a:rPr lang="en-US" sz="4000" dirty="0" err="1">
                <a:solidFill>
                  <a:srgbClr val="FFFFFF"/>
                </a:solidFill>
              </a:rPr>
              <a:t>vil</a:t>
            </a:r>
            <a:r>
              <a:rPr lang="en-US" sz="4000" dirty="0">
                <a:solidFill>
                  <a:srgbClr val="FFFFFF"/>
                </a:solidFill>
              </a:rPr>
              <a:t> </a:t>
            </a:r>
            <a:r>
              <a:rPr lang="en-US" sz="4000" dirty="0" err="1">
                <a:solidFill>
                  <a:srgbClr val="FFFFFF"/>
                </a:solidFill>
              </a:rPr>
              <a:t>komme</a:t>
            </a:r>
            <a:r>
              <a:rPr lang="en-US" sz="4000" dirty="0">
                <a:solidFill>
                  <a:srgbClr val="FFFFFF"/>
                </a:solidFill>
              </a:rPr>
              <a:t> inn </a:t>
            </a:r>
            <a:r>
              <a:rPr lang="en-US" sz="4000" dirty="0" err="1">
                <a:solidFill>
                  <a:srgbClr val="FFFFFF"/>
                </a:solidFill>
              </a:rPr>
              <a:t>i</a:t>
            </a:r>
            <a:r>
              <a:rPr lang="en-US" sz="4000" dirty="0">
                <a:solidFill>
                  <a:srgbClr val="FFFFFF"/>
                </a:solidFill>
              </a:rPr>
              <a:t> </a:t>
            </a:r>
            <a:r>
              <a:rPr lang="en-US" sz="4000" dirty="0" err="1">
                <a:solidFill>
                  <a:srgbClr val="FFFFFF"/>
                </a:solidFill>
              </a:rPr>
              <a:t>livet</a:t>
            </a:r>
            <a:r>
              <a:rPr lang="en-US" sz="4000" dirty="0">
                <a:solidFill>
                  <a:srgbClr val="FFFFFF"/>
                </a:solidFill>
              </a:rPr>
              <a:t> mitt </a:t>
            </a:r>
            <a:r>
              <a:rPr lang="en-US" sz="4000" dirty="0" err="1">
                <a:solidFill>
                  <a:srgbClr val="FFFFFF"/>
                </a:solidFill>
              </a:rPr>
              <a:t>og</a:t>
            </a:r>
            <a:r>
              <a:rPr lang="en-US" sz="4000" dirty="0">
                <a:solidFill>
                  <a:srgbClr val="FFFFFF"/>
                </a:solidFill>
              </a:rPr>
              <a:t> </a:t>
            </a:r>
            <a:r>
              <a:rPr lang="en-US" sz="4000" dirty="0" err="1">
                <a:solidFill>
                  <a:srgbClr val="FFFFFF"/>
                </a:solidFill>
              </a:rPr>
              <a:t>hjelpe</a:t>
            </a:r>
            <a:r>
              <a:rPr lang="en-US" sz="4000" dirty="0">
                <a:solidFill>
                  <a:srgbClr val="FFFFFF"/>
                </a:solidFill>
              </a:rPr>
              <a:t> meg </a:t>
            </a:r>
            <a:r>
              <a:rPr lang="en-US" sz="4000" dirty="0" err="1">
                <a:solidFill>
                  <a:srgbClr val="FFFFFF"/>
                </a:solidFill>
              </a:rPr>
              <a:t>til</a:t>
            </a:r>
            <a:r>
              <a:rPr lang="en-US" sz="4000" dirty="0">
                <a:solidFill>
                  <a:srgbClr val="FFFFFF"/>
                </a:solidFill>
              </a:rPr>
              <a:t> å </a:t>
            </a:r>
            <a:r>
              <a:rPr lang="en-US" sz="4000" dirty="0" err="1">
                <a:solidFill>
                  <a:srgbClr val="FFFFFF"/>
                </a:solidFill>
              </a:rPr>
              <a:t>tro</a:t>
            </a:r>
            <a:r>
              <a:rPr lang="en-US" sz="4000" dirty="0">
                <a:solidFill>
                  <a:srgbClr val="FFFFFF"/>
                </a:solidFill>
              </a:rPr>
              <a:t> </a:t>
            </a:r>
            <a:r>
              <a:rPr lang="en-US" sz="4000" dirty="0" err="1">
                <a:solidFill>
                  <a:srgbClr val="FFFFFF"/>
                </a:solidFill>
              </a:rPr>
              <a:t>og</a:t>
            </a:r>
            <a:r>
              <a:rPr lang="en-US" sz="4000" dirty="0">
                <a:solidFill>
                  <a:srgbClr val="FFFFFF"/>
                </a:solidFill>
              </a:rPr>
              <a:t> </a:t>
            </a:r>
            <a:r>
              <a:rPr lang="en-US" sz="4000" dirty="0" err="1">
                <a:solidFill>
                  <a:srgbClr val="FFFFFF"/>
                </a:solidFill>
              </a:rPr>
              <a:t>leve</a:t>
            </a:r>
            <a:r>
              <a:rPr lang="en-US" sz="4000" dirty="0">
                <a:solidFill>
                  <a:srgbClr val="FFFFFF"/>
                </a:solidFill>
              </a:rPr>
              <a:t>.</a:t>
            </a:r>
          </a:p>
          <a:p>
            <a:pPr algn="ctr"/>
            <a:r>
              <a:rPr lang="en-US" sz="4000" dirty="0" err="1">
                <a:solidFill>
                  <a:srgbClr val="FFFFFF"/>
                </a:solidFill>
              </a:rPr>
              <a:t>Takk</a:t>
            </a:r>
            <a:r>
              <a:rPr lang="en-US" sz="4000" dirty="0">
                <a:solidFill>
                  <a:srgbClr val="FFFFFF"/>
                </a:solidFill>
              </a:rPr>
              <a:t> for at du </a:t>
            </a:r>
            <a:r>
              <a:rPr lang="en-US" sz="4000" dirty="0" err="1">
                <a:solidFill>
                  <a:srgbClr val="FFFFFF"/>
                </a:solidFill>
              </a:rPr>
              <a:t>frelser</a:t>
            </a:r>
            <a:r>
              <a:rPr lang="en-US" sz="4000" dirty="0">
                <a:solidFill>
                  <a:srgbClr val="FFFFFF"/>
                </a:solidFill>
              </a:rPr>
              <a:t> meg </a:t>
            </a:r>
            <a:r>
              <a:rPr lang="en-US" sz="4000" dirty="0" err="1">
                <a:solidFill>
                  <a:srgbClr val="FFFFFF"/>
                </a:solidFill>
              </a:rPr>
              <a:t>nå</a:t>
            </a:r>
            <a:r>
              <a:rPr lang="en-US" sz="4000" dirty="0">
                <a:solidFill>
                  <a:srgbClr val="FFFFFF"/>
                </a:solidFill>
              </a:rPr>
              <a:t> </a:t>
            </a:r>
            <a:r>
              <a:rPr lang="en-US" sz="4000" dirty="0" err="1">
                <a:solidFill>
                  <a:srgbClr val="FFFFFF"/>
                </a:solidFill>
              </a:rPr>
              <a:t>og</a:t>
            </a:r>
            <a:r>
              <a:rPr lang="en-US" sz="4000" dirty="0">
                <a:solidFill>
                  <a:srgbClr val="FFFFFF"/>
                </a:solidFill>
              </a:rPr>
              <a:t> </a:t>
            </a:r>
            <a:r>
              <a:rPr lang="en-US" sz="4000" dirty="0" err="1">
                <a:solidFill>
                  <a:srgbClr val="FFFFFF"/>
                </a:solidFill>
              </a:rPr>
              <a:t>gir</a:t>
            </a:r>
            <a:r>
              <a:rPr lang="en-US" sz="4000" dirty="0">
                <a:solidFill>
                  <a:srgbClr val="FFFFFF"/>
                </a:solidFill>
              </a:rPr>
              <a:t> meg din </a:t>
            </a:r>
            <a:r>
              <a:rPr lang="en-US" sz="4000" dirty="0" err="1">
                <a:solidFill>
                  <a:srgbClr val="FFFFFF"/>
                </a:solidFill>
              </a:rPr>
              <a:t>velsignelse</a:t>
            </a:r>
            <a:r>
              <a:rPr lang="en-US" sz="4000" dirty="0">
                <a:solidFill>
                  <a:srgbClr val="FFFFFF"/>
                </a:solidFill>
              </a:rPr>
              <a:t>.</a:t>
            </a:r>
          </a:p>
          <a:p>
            <a:pPr algn="ctr"/>
            <a:r>
              <a:rPr lang="en-US" sz="4000" dirty="0" err="1">
                <a:solidFill>
                  <a:srgbClr val="FFFFFF"/>
                </a:solidFill>
              </a:rPr>
              <a:t>Takk</a:t>
            </a:r>
            <a:r>
              <a:rPr lang="en-US" sz="4000" dirty="0">
                <a:solidFill>
                  <a:srgbClr val="FFFFFF"/>
                </a:solidFill>
              </a:rPr>
              <a:t>, Jesus! Amen.</a:t>
            </a:r>
          </a:p>
        </p:txBody>
      </p:sp>
    </p:spTree>
    <p:extLst>
      <p:ext uri="{BB962C8B-B14F-4D97-AF65-F5344CB8AC3E}">
        <p14:creationId xmlns:p14="http://schemas.microsoft.com/office/powerpoint/2010/main" val="375640010"/>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 name="Tittel 6">
            <a:extLst>
              <a:ext uri="{FF2B5EF4-FFF2-40B4-BE49-F238E27FC236}">
                <a16:creationId xmlns:a16="http://schemas.microsoft.com/office/drawing/2014/main" id="{99C53A6E-CF29-429F-8993-6142F7D1C762}"/>
              </a:ext>
            </a:extLst>
          </p:cNvPr>
          <p:cNvSpPr>
            <a:spLocks noGrp="1"/>
          </p:cNvSpPr>
          <p:nvPr>
            <p:ph type="title"/>
          </p:nvPr>
        </p:nvSpPr>
        <p:spPr>
          <a:xfrm>
            <a:off x="762000" y="803325"/>
            <a:ext cx="5537199" cy="5458930"/>
          </a:xfrm>
        </p:spPr>
        <p:txBody>
          <a:bodyPr>
            <a:normAutofit fontScale="90000"/>
          </a:bodyPr>
          <a:lstStyle/>
          <a:p>
            <a:pPr algn="ctr"/>
            <a:r>
              <a:rPr lang="nb-NO" sz="11500" dirty="0"/>
              <a:t>Glede </a:t>
            </a:r>
            <a:br>
              <a:rPr lang="nb-NO" sz="11500" dirty="0"/>
            </a:br>
            <a:r>
              <a:rPr lang="nb-NO" sz="11500" dirty="0"/>
              <a:t>i </a:t>
            </a:r>
            <a:br>
              <a:rPr lang="nb-NO" sz="11500" dirty="0"/>
            </a:br>
            <a:r>
              <a:rPr lang="nb-NO" sz="11500" dirty="0"/>
              <a:t>himmelen</a:t>
            </a:r>
          </a:p>
        </p:txBody>
      </p:sp>
      <p:sp>
        <p:nvSpPr>
          <p:cNvPr id="19" name="Freeform: Shape 18">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Plassholder for innhold 10">
            <a:extLst>
              <a:ext uri="{FF2B5EF4-FFF2-40B4-BE49-F238E27FC236}">
                <a16:creationId xmlns:a16="http://schemas.microsoft.com/office/drawing/2014/main" id="{AFDDE61F-AA67-4626-B369-DB854BD77A6A}"/>
              </a:ext>
            </a:extLst>
          </p:cNvPr>
          <p:cNvPicPr>
            <a:picLocks noChangeAspect="1"/>
          </p:cNvPicPr>
          <p:nvPr/>
        </p:nvPicPr>
        <p:blipFill rotWithShape="1">
          <a:blip r:embed="rId2">
            <a:extLst>
              <a:ext uri="{28A0092B-C50C-407E-A947-70E740481C1C}">
                <a14:useLocalDpi xmlns:a14="http://schemas.microsoft.com/office/drawing/2010/main" val="0"/>
              </a:ext>
            </a:extLst>
          </a:blip>
          <a:srcRect l="1420" r="26407" b="1"/>
          <a:stretch/>
        </p:blipFill>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206629834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F9B01E-4325-4572-89DE-BE7EC6F72516}"/>
              </a:ext>
            </a:extLst>
          </p:cNvPr>
          <p:cNvSpPr>
            <a:spLocks noGrp="1"/>
          </p:cNvSpPr>
          <p:nvPr>
            <p:ph type="title"/>
          </p:nvPr>
        </p:nvSpPr>
        <p:spPr>
          <a:xfrm>
            <a:off x="838200" y="365125"/>
            <a:ext cx="10515600" cy="6086881"/>
          </a:xfrm>
        </p:spPr>
        <p:txBody>
          <a:bodyPr>
            <a:normAutofit/>
          </a:bodyPr>
          <a:lstStyle/>
          <a:p>
            <a:r>
              <a:rPr lang="nb-NO" dirty="0">
                <a:solidFill>
                  <a:schemeClr val="bg1"/>
                </a:solidFill>
              </a:rPr>
              <a:t>Han er rikere enn den rikeste</a:t>
            </a:r>
            <a:br>
              <a:rPr lang="nb-NO" dirty="0">
                <a:solidFill>
                  <a:schemeClr val="bg1"/>
                </a:solidFill>
              </a:rPr>
            </a:br>
            <a:r>
              <a:rPr lang="nb-NO" dirty="0">
                <a:solidFill>
                  <a:schemeClr val="bg1"/>
                </a:solidFill>
              </a:rPr>
              <a:t>Klokere enn den klokeste</a:t>
            </a:r>
            <a:br>
              <a:rPr lang="nb-NO" dirty="0">
                <a:solidFill>
                  <a:schemeClr val="bg1"/>
                </a:solidFill>
              </a:rPr>
            </a:br>
            <a:r>
              <a:rPr lang="nb-NO" dirty="0">
                <a:solidFill>
                  <a:schemeClr val="bg1"/>
                </a:solidFill>
              </a:rPr>
              <a:t>Han er sterkere enn alle andre</a:t>
            </a:r>
            <a:br>
              <a:rPr lang="nb-NO" dirty="0">
                <a:solidFill>
                  <a:schemeClr val="bg1"/>
                </a:solidFill>
              </a:rPr>
            </a:br>
            <a:r>
              <a:rPr lang="nb-NO" dirty="0">
                <a:solidFill>
                  <a:schemeClr val="bg1"/>
                </a:solidFill>
              </a:rPr>
              <a:t>Han er konge og venn og skaperen</a:t>
            </a:r>
            <a:br>
              <a:rPr lang="nb-NO" dirty="0">
                <a:solidFill>
                  <a:schemeClr val="bg1"/>
                </a:solidFill>
              </a:rPr>
            </a:br>
            <a:r>
              <a:rPr lang="nb-NO" dirty="0">
                <a:solidFill>
                  <a:schemeClr val="bg1"/>
                </a:solidFill>
              </a:rPr>
              <a:t>Han er Gud og vår Far og frelseren</a:t>
            </a:r>
            <a:br>
              <a:rPr lang="nb-NO" dirty="0">
                <a:solidFill>
                  <a:schemeClr val="bg1"/>
                </a:solidFill>
              </a:rPr>
            </a:br>
            <a:r>
              <a:rPr lang="nb-NO" dirty="0">
                <a:solidFill>
                  <a:schemeClr val="bg1"/>
                </a:solidFill>
              </a:rPr>
              <a:t>Og han kjenner meg mer enn noen andre</a:t>
            </a:r>
          </a:p>
        </p:txBody>
      </p:sp>
    </p:spTree>
    <p:extLst>
      <p:ext uri="{BB962C8B-B14F-4D97-AF65-F5344CB8AC3E}">
        <p14:creationId xmlns:p14="http://schemas.microsoft.com/office/powerpoint/2010/main" val="1610349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F9B01E-4325-4572-89DE-BE7EC6F72516}"/>
              </a:ext>
            </a:extLst>
          </p:cNvPr>
          <p:cNvSpPr>
            <a:spLocks noGrp="1"/>
          </p:cNvSpPr>
          <p:nvPr>
            <p:ph type="title"/>
          </p:nvPr>
        </p:nvSpPr>
        <p:spPr>
          <a:xfrm>
            <a:off x="838200" y="679161"/>
            <a:ext cx="10515600" cy="6086881"/>
          </a:xfrm>
        </p:spPr>
        <p:txBody>
          <a:bodyPr>
            <a:normAutofit/>
          </a:bodyPr>
          <a:lstStyle/>
          <a:p>
            <a:r>
              <a:rPr lang="nb-NO" dirty="0">
                <a:solidFill>
                  <a:schemeClr val="bg1"/>
                </a:solidFill>
              </a:rPr>
              <a:t>Kjære Far i høye himmel</a:t>
            </a:r>
            <a:br>
              <a:rPr lang="nb-NO" dirty="0">
                <a:solidFill>
                  <a:schemeClr val="bg1"/>
                </a:solidFill>
              </a:rPr>
            </a:br>
            <a:r>
              <a:rPr lang="nb-NO" dirty="0">
                <a:solidFill>
                  <a:schemeClr val="bg1"/>
                </a:solidFill>
              </a:rPr>
              <a:t>Hør mitt hjertes stille bønn</a:t>
            </a:r>
            <a:br>
              <a:rPr lang="nb-NO" dirty="0">
                <a:solidFill>
                  <a:schemeClr val="bg1"/>
                </a:solidFill>
              </a:rPr>
            </a:br>
            <a:r>
              <a:rPr lang="nb-NO" dirty="0">
                <a:solidFill>
                  <a:schemeClr val="bg1"/>
                </a:solidFill>
              </a:rPr>
              <a:t>Hvor jeg er i verdens vrimmel</a:t>
            </a:r>
            <a:br>
              <a:rPr lang="nb-NO" dirty="0">
                <a:solidFill>
                  <a:schemeClr val="bg1"/>
                </a:solidFill>
              </a:rPr>
            </a:br>
            <a:r>
              <a:rPr lang="nb-NO" dirty="0">
                <a:solidFill>
                  <a:schemeClr val="bg1"/>
                </a:solidFill>
              </a:rPr>
              <a:t>La meg ferdes som din sønn</a:t>
            </a:r>
            <a:br>
              <a:rPr lang="nb-NO" dirty="0">
                <a:solidFill>
                  <a:schemeClr val="bg1"/>
                </a:solidFill>
              </a:rPr>
            </a:br>
            <a:r>
              <a:rPr lang="nb-NO" dirty="0">
                <a:solidFill>
                  <a:schemeClr val="bg1"/>
                </a:solidFill>
              </a:rPr>
              <a:t>La meg leve deg til ære</a:t>
            </a:r>
            <a:br>
              <a:rPr lang="nb-NO" dirty="0">
                <a:solidFill>
                  <a:schemeClr val="bg1"/>
                </a:solidFill>
              </a:rPr>
            </a:br>
            <a:r>
              <a:rPr lang="nb-NO" dirty="0">
                <a:solidFill>
                  <a:schemeClr val="bg1"/>
                </a:solidFill>
              </a:rPr>
              <a:t>Hedre Norge, far og mor</a:t>
            </a:r>
            <a:br>
              <a:rPr lang="nb-NO" dirty="0">
                <a:solidFill>
                  <a:schemeClr val="bg1"/>
                </a:solidFill>
              </a:rPr>
            </a:br>
            <a:r>
              <a:rPr lang="nb-NO" dirty="0">
                <a:solidFill>
                  <a:schemeClr val="bg1"/>
                </a:solidFill>
              </a:rPr>
              <a:t>Andre folk til nytte være</a:t>
            </a:r>
            <a:br>
              <a:rPr lang="nb-NO" dirty="0">
                <a:solidFill>
                  <a:schemeClr val="bg1"/>
                </a:solidFill>
              </a:rPr>
            </a:br>
            <a:r>
              <a:rPr lang="nb-NO" dirty="0">
                <a:solidFill>
                  <a:schemeClr val="bg1"/>
                </a:solidFill>
              </a:rPr>
              <a:t>Lyde speiderlovens ord</a:t>
            </a:r>
            <a:br>
              <a:rPr lang="nb-NO" dirty="0">
                <a:solidFill>
                  <a:schemeClr val="bg1"/>
                </a:solidFill>
              </a:rPr>
            </a:br>
            <a:endParaRPr lang="nb-NO" dirty="0">
              <a:solidFill>
                <a:schemeClr val="bg1"/>
              </a:solidFill>
            </a:endParaRPr>
          </a:p>
        </p:txBody>
      </p:sp>
    </p:spTree>
    <p:extLst>
      <p:ext uri="{BB962C8B-B14F-4D97-AF65-F5344CB8AC3E}">
        <p14:creationId xmlns:p14="http://schemas.microsoft.com/office/powerpoint/2010/main" val="2134249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F9B01E-4325-4572-89DE-BE7EC6F72516}"/>
              </a:ext>
            </a:extLst>
          </p:cNvPr>
          <p:cNvSpPr>
            <a:spLocks noGrp="1"/>
          </p:cNvSpPr>
          <p:nvPr>
            <p:ph type="title"/>
          </p:nvPr>
        </p:nvSpPr>
        <p:spPr>
          <a:xfrm>
            <a:off x="838200" y="365125"/>
            <a:ext cx="10515600" cy="6086881"/>
          </a:xfrm>
        </p:spPr>
        <p:txBody>
          <a:bodyPr>
            <a:normAutofit/>
          </a:bodyPr>
          <a:lstStyle/>
          <a:p>
            <a:r>
              <a:rPr lang="nb-NO" dirty="0">
                <a:solidFill>
                  <a:schemeClr val="bg1"/>
                </a:solidFill>
              </a:rPr>
              <a:t>Og jeg er barn i hans rike</a:t>
            </a:r>
            <a:br>
              <a:rPr lang="nb-NO" dirty="0">
                <a:solidFill>
                  <a:schemeClr val="bg1"/>
                </a:solidFill>
              </a:rPr>
            </a:br>
            <a:r>
              <a:rPr lang="nb-NO" dirty="0">
                <a:solidFill>
                  <a:schemeClr val="bg1"/>
                </a:solidFill>
              </a:rPr>
              <a:t>barn i hans rike</a:t>
            </a:r>
            <a:br>
              <a:rPr lang="nb-NO" dirty="0">
                <a:solidFill>
                  <a:schemeClr val="bg1"/>
                </a:solidFill>
              </a:rPr>
            </a:br>
            <a:r>
              <a:rPr lang="nb-NO" dirty="0">
                <a:solidFill>
                  <a:schemeClr val="bg1"/>
                </a:solidFill>
              </a:rPr>
              <a:t>og jeg fryder meg over alt han er for meg</a:t>
            </a:r>
            <a:br>
              <a:rPr lang="nb-NO" dirty="0">
                <a:solidFill>
                  <a:schemeClr val="bg1"/>
                </a:solidFill>
              </a:rPr>
            </a:br>
            <a:br>
              <a:rPr lang="nb-NO" dirty="0">
                <a:solidFill>
                  <a:schemeClr val="bg1"/>
                </a:solidFill>
              </a:rPr>
            </a:br>
            <a:r>
              <a:rPr lang="nb-NO" dirty="0">
                <a:solidFill>
                  <a:schemeClr val="bg1"/>
                </a:solidFill>
              </a:rPr>
              <a:t>Og jeg er barn i hans rike</a:t>
            </a:r>
            <a:br>
              <a:rPr lang="nb-NO" dirty="0">
                <a:solidFill>
                  <a:schemeClr val="bg1"/>
                </a:solidFill>
              </a:rPr>
            </a:br>
            <a:r>
              <a:rPr lang="nb-NO" dirty="0">
                <a:solidFill>
                  <a:schemeClr val="bg1"/>
                </a:solidFill>
              </a:rPr>
              <a:t>barn i hans rike</a:t>
            </a:r>
            <a:br>
              <a:rPr lang="nb-NO" dirty="0">
                <a:solidFill>
                  <a:schemeClr val="bg1"/>
                </a:solidFill>
              </a:rPr>
            </a:br>
            <a:r>
              <a:rPr lang="nb-NO" dirty="0">
                <a:solidFill>
                  <a:schemeClr val="bg1"/>
                </a:solidFill>
              </a:rPr>
              <a:t>og jeg fryder meg over alt han er</a:t>
            </a:r>
            <a:br>
              <a:rPr lang="nb-NO" dirty="0">
                <a:solidFill>
                  <a:schemeClr val="bg1"/>
                </a:solidFill>
              </a:rPr>
            </a:br>
            <a:br>
              <a:rPr lang="nb-NO" dirty="0">
                <a:solidFill>
                  <a:schemeClr val="bg1"/>
                </a:solidFill>
              </a:rPr>
            </a:br>
            <a:endParaRPr lang="nb-NO" dirty="0">
              <a:solidFill>
                <a:schemeClr val="bg1"/>
              </a:solidFill>
            </a:endParaRPr>
          </a:p>
        </p:txBody>
      </p:sp>
    </p:spTree>
    <p:extLst>
      <p:ext uri="{BB962C8B-B14F-4D97-AF65-F5344CB8AC3E}">
        <p14:creationId xmlns:p14="http://schemas.microsoft.com/office/powerpoint/2010/main" val="357756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F9B01E-4325-4572-89DE-BE7EC6F72516}"/>
              </a:ext>
            </a:extLst>
          </p:cNvPr>
          <p:cNvSpPr>
            <a:spLocks noGrp="1"/>
          </p:cNvSpPr>
          <p:nvPr>
            <p:ph type="title"/>
          </p:nvPr>
        </p:nvSpPr>
        <p:spPr>
          <a:xfrm>
            <a:off x="838200" y="365125"/>
            <a:ext cx="10515600" cy="6086881"/>
          </a:xfrm>
        </p:spPr>
        <p:txBody>
          <a:bodyPr>
            <a:normAutofit/>
          </a:bodyPr>
          <a:lstStyle/>
          <a:p>
            <a:r>
              <a:rPr lang="nb-NO" dirty="0">
                <a:solidFill>
                  <a:schemeClr val="bg1"/>
                </a:solidFill>
              </a:rPr>
              <a:t>Han er rikere enn den rikeste</a:t>
            </a:r>
            <a:br>
              <a:rPr lang="nb-NO" dirty="0">
                <a:solidFill>
                  <a:schemeClr val="bg1"/>
                </a:solidFill>
              </a:rPr>
            </a:br>
            <a:r>
              <a:rPr lang="nb-NO" dirty="0">
                <a:solidFill>
                  <a:schemeClr val="bg1"/>
                </a:solidFill>
              </a:rPr>
              <a:t>Klokere enn den klokeste</a:t>
            </a:r>
            <a:br>
              <a:rPr lang="nb-NO" dirty="0">
                <a:solidFill>
                  <a:schemeClr val="bg1"/>
                </a:solidFill>
              </a:rPr>
            </a:br>
            <a:r>
              <a:rPr lang="nb-NO" dirty="0">
                <a:solidFill>
                  <a:schemeClr val="bg1"/>
                </a:solidFill>
              </a:rPr>
              <a:t>Han er sterkere enn alle andre</a:t>
            </a:r>
            <a:br>
              <a:rPr lang="nb-NO" dirty="0">
                <a:solidFill>
                  <a:schemeClr val="bg1"/>
                </a:solidFill>
              </a:rPr>
            </a:br>
            <a:r>
              <a:rPr lang="nb-NO" dirty="0">
                <a:solidFill>
                  <a:schemeClr val="bg1"/>
                </a:solidFill>
              </a:rPr>
              <a:t>Han er konge og venn og skaperen</a:t>
            </a:r>
            <a:br>
              <a:rPr lang="nb-NO" dirty="0">
                <a:solidFill>
                  <a:schemeClr val="bg1"/>
                </a:solidFill>
              </a:rPr>
            </a:br>
            <a:r>
              <a:rPr lang="nb-NO" dirty="0">
                <a:solidFill>
                  <a:schemeClr val="bg1"/>
                </a:solidFill>
              </a:rPr>
              <a:t>Han er Gud og vår Far og frelseren</a:t>
            </a:r>
            <a:br>
              <a:rPr lang="nb-NO" dirty="0">
                <a:solidFill>
                  <a:schemeClr val="bg1"/>
                </a:solidFill>
              </a:rPr>
            </a:br>
            <a:r>
              <a:rPr lang="nb-NO" dirty="0">
                <a:solidFill>
                  <a:schemeClr val="bg1"/>
                </a:solidFill>
              </a:rPr>
              <a:t>Og han kjenner meg mer enn noen andre</a:t>
            </a:r>
          </a:p>
        </p:txBody>
      </p:sp>
    </p:spTree>
    <p:extLst>
      <p:ext uri="{BB962C8B-B14F-4D97-AF65-F5344CB8AC3E}">
        <p14:creationId xmlns:p14="http://schemas.microsoft.com/office/powerpoint/2010/main" val="496818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F9B01E-4325-4572-89DE-BE7EC6F72516}"/>
              </a:ext>
            </a:extLst>
          </p:cNvPr>
          <p:cNvSpPr>
            <a:spLocks noGrp="1"/>
          </p:cNvSpPr>
          <p:nvPr>
            <p:ph type="title"/>
          </p:nvPr>
        </p:nvSpPr>
        <p:spPr>
          <a:xfrm>
            <a:off x="838200" y="365125"/>
            <a:ext cx="10515600" cy="6086881"/>
          </a:xfrm>
        </p:spPr>
        <p:txBody>
          <a:bodyPr>
            <a:normAutofit/>
          </a:bodyPr>
          <a:lstStyle/>
          <a:p>
            <a:r>
              <a:rPr lang="nb-NO" dirty="0">
                <a:solidFill>
                  <a:schemeClr val="bg1"/>
                </a:solidFill>
              </a:rPr>
              <a:t>Og jeg er barn i hans rike</a:t>
            </a:r>
            <a:br>
              <a:rPr lang="nb-NO" dirty="0">
                <a:solidFill>
                  <a:schemeClr val="bg1"/>
                </a:solidFill>
              </a:rPr>
            </a:br>
            <a:r>
              <a:rPr lang="nb-NO" dirty="0">
                <a:solidFill>
                  <a:schemeClr val="bg1"/>
                </a:solidFill>
              </a:rPr>
              <a:t>barn i hans rike</a:t>
            </a:r>
            <a:br>
              <a:rPr lang="nb-NO" dirty="0">
                <a:solidFill>
                  <a:schemeClr val="bg1"/>
                </a:solidFill>
              </a:rPr>
            </a:br>
            <a:r>
              <a:rPr lang="nb-NO" dirty="0">
                <a:solidFill>
                  <a:schemeClr val="bg1"/>
                </a:solidFill>
              </a:rPr>
              <a:t>og jeg fryder meg over alt han er for meg</a:t>
            </a:r>
            <a:br>
              <a:rPr lang="nb-NO" dirty="0">
                <a:solidFill>
                  <a:schemeClr val="bg1"/>
                </a:solidFill>
              </a:rPr>
            </a:br>
            <a:br>
              <a:rPr lang="nb-NO" dirty="0">
                <a:solidFill>
                  <a:schemeClr val="bg1"/>
                </a:solidFill>
              </a:rPr>
            </a:br>
            <a:r>
              <a:rPr lang="nb-NO" dirty="0">
                <a:solidFill>
                  <a:schemeClr val="bg1"/>
                </a:solidFill>
              </a:rPr>
              <a:t>Og jeg er barn i hans rike</a:t>
            </a:r>
            <a:br>
              <a:rPr lang="nb-NO" dirty="0">
                <a:solidFill>
                  <a:schemeClr val="bg1"/>
                </a:solidFill>
              </a:rPr>
            </a:br>
            <a:r>
              <a:rPr lang="nb-NO" dirty="0">
                <a:solidFill>
                  <a:schemeClr val="bg1"/>
                </a:solidFill>
              </a:rPr>
              <a:t>barn i hans rike</a:t>
            </a:r>
            <a:br>
              <a:rPr lang="nb-NO" dirty="0">
                <a:solidFill>
                  <a:schemeClr val="bg1"/>
                </a:solidFill>
              </a:rPr>
            </a:br>
            <a:r>
              <a:rPr lang="nb-NO" dirty="0">
                <a:solidFill>
                  <a:schemeClr val="bg1"/>
                </a:solidFill>
              </a:rPr>
              <a:t>og jeg fryder meg over alt han er</a:t>
            </a:r>
            <a:br>
              <a:rPr lang="nb-NO" dirty="0">
                <a:solidFill>
                  <a:schemeClr val="bg1"/>
                </a:solidFill>
              </a:rPr>
            </a:br>
            <a:br>
              <a:rPr lang="nb-NO" dirty="0">
                <a:solidFill>
                  <a:schemeClr val="bg1"/>
                </a:solidFill>
              </a:rPr>
            </a:br>
            <a:endParaRPr lang="nb-NO" dirty="0">
              <a:solidFill>
                <a:schemeClr val="bg1"/>
              </a:solidFill>
            </a:endParaRPr>
          </a:p>
        </p:txBody>
      </p:sp>
    </p:spTree>
    <p:extLst>
      <p:ext uri="{BB962C8B-B14F-4D97-AF65-F5344CB8AC3E}">
        <p14:creationId xmlns:p14="http://schemas.microsoft.com/office/powerpoint/2010/main" val="1609405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F9B01E-4325-4572-89DE-BE7EC6F72516}"/>
              </a:ext>
            </a:extLst>
          </p:cNvPr>
          <p:cNvSpPr>
            <a:spLocks noGrp="1"/>
          </p:cNvSpPr>
          <p:nvPr>
            <p:ph type="title"/>
          </p:nvPr>
        </p:nvSpPr>
        <p:spPr>
          <a:xfrm>
            <a:off x="838200" y="365125"/>
            <a:ext cx="10515600" cy="6086881"/>
          </a:xfrm>
        </p:spPr>
        <p:txBody>
          <a:bodyPr>
            <a:normAutofit/>
          </a:bodyPr>
          <a:lstStyle/>
          <a:p>
            <a:r>
              <a:rPr lang="nb-NO" dirty="0">
                <a:solidFill>
                  <a:schemeClr val="bg1"/>
                </a:solidFill>
              </a:rPr>
              <a:t>Rikere enn, rikere enn</a:t>
            </a:r>
            <a:br>
              <a:rPr lang="nb-NO" dirty="0">
                <a:solidFill>
                  <a:schemeClr val="bg1"/>
                </a:solidFill>
              </a:rPr>
            </a:br>
            <a:r>
              <a:rPr lang="nb-NO" dirty="0">
                <a:solidFill>
                  <a:schemeClr val="bg1"/>
                </a:solidFill>
              </a:rPr>
              <a:t>Klokere enn, klokere enn</a:t>
            </a:r>
            <a:br>
              <a:rPr lang="nb-NO" dirty="0">
                <a:solidFill>
                  <a:schemeClr val="bg1"/>
                </a:solidFill>
              </a:rPr>
            </a:br>
            <a:r>
              <a:rPr lang="nb-NO" dirty="0">
                <a:solidFill>
                  <a:schemeClr val="bg1"/>
                </a:solidFill>
              </a:rPr>
              <a:t>Sterkere enn, sterkere enn alle andre</a:t>
            </a:r>
            <a:br>
              <a:rPr lang="nb-NO" dirty="0">
                <a:solidFill>
                  <a:schemeClr val="bg1"/>
                </a:solidFill>
              </a:rPr>
            </a:br>
            <a:br>
              <a:rPr lang="nb-NO" dirty="0">
                <a:solidFill>
                  <a:schemeClr val="bg1"/>
                </a:solidFill>
              </a:rPr>
            </a:br>
            <a:r>
              <a:rPr lang="nb-NO" dirty="0">
                <a:solidFill>
                  <a:schemeClr val="bg1"/>
                </a:solidFill>
              </a:rPr>
              <a:t>Konge og Far og best og størst</a:t>
            </a:r>
            <a:br>
              <a:rPr lang="nb-NO" dirty="0">
                <a:solidFill>
                  <a:schemeClr val="bg1"/>
                </a:solidFill>
              </a:rPr>
            </a:br>
            <a:r>
              <a:rPr lang="nb-NO" dirty="0">
                <a:solidFill>
                  <a:schemeClr val="bg1"/>
                </a:solidFill>
              </a:rPr>
              <a:t>Gud setter alltid den minste først</a:t>
            </a:r>
            <a:br>
              <a:rPr lang="nb-NO" dirty="0">
                <a:solidFill>
                  <a:schemeClr val="bg1"/>
                </a:solidFill>
              </a:rPr>
            </a:br>
            <a:r>
              <a:rPr lang="nb-NO" dirty="0">
                <a:solidFill>
                  <a:schemeClr val="bg1"/>
                </a:solidFill>
              </a:rPr>
              <a:t>Han er rikere, klokere, sterkere enn de andre</a:t>
            </a:r>
            <a:br>
              <a:rPr lang="nb-NO" dirty="0">
                <a:solidFill>
                  <a:schemeClr val="bg1"/>
                </a:solidFill>
              </a:rPr>
            </a:br>
            <a:br>
              <a:rPr lang="nb-NO" dirty="0">
                <a:solidFill>
                  <a:schemeClr val="bg1"/>
                </a:solidFill>
              </a:rPr>
            </a:br>
            <a:endParaRPr lang="nb-NO" dirty="0">
              <a:solidFill>
                <a:schemeClr val="bg1"/>
              </a:solidFill>
            </a:endParaRPr>
          </a:p>
        </p:txBody>
      </p:sp>
    </p:spTree>
    <p:extLst>
      <p:ext uri="{BB962C8B-B14F-4D97-AF65-F5344CB8AC3E}">
        <p14:creationId xmlns:p14="http://schemas.microsoft.com/office/powerpoint/2010/main" val="1825314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F9B01E-4325-4572-89DE-BE7EC6F72516}"/>
              </a:ext>
            </a:extLst>
          </p:cNvPr>
          <p:cNvSpPr>
            <a:spLocks noGrp="1"/>
          </p:cNvSpPr>
          <p:nvPr>
            <p:ph type="title"/>
          </p:nvPr>
        </p:nvSpPr>
        <p:spPr>
          <a:xfrm>
            <a:off x="838200" y="365125"/>
            <a:ext cx="10515600" cy="6086881"/>
          </a:xfrm>
        </p:spPr>
        <p:txBody>
          <a:bodyPr>
            <a:normAutofit/>
          </a:bodyPr>
          <a:lstStyle/>
          <a:p>
            <a:r>
              <a:rPr lang="nb-NO" dirty="0">
                <a:solidFill>
                  <a:schemeClr val="bg1"/>
                </a:solidFill>
              </a:rPr>
              <a:t>Og jeg er barn i hans rike</a:t>
            </a:r>
            <a:br>
              <a:rPr lang="nb-NO" dirty="0">
                <a:solidFill>
                  <a:schemeClr val="bg1"/>
                </a:solidFill>
              </a:rPr>
            </a:br>
            <a:r>
              <a:rPr lang="nb-NO" dirty="0">
                <a:solidFill>
                  <a:schemeClr val="bg1"/>
                </a:solidFill>
              </a:rPr>
              <a:t>barn i hans rike</a:t>
            </a:r>
            <a:br>
              <a:rPr lang="nb-NO" dirty="0">
                <a:solidFill>
                  <a:schemeClr val="bg1"/>
                </a:solidFill>
              </a:rPr>
            </a:br>
            <a:r>
              <a:rPr lang="nb-NO" dirty="0">
                <a:solidFill>
                  <a:schemeClr val="bg1"/>
                </a:solidFill>
              </a:rPr>
              <a:t>og jeg fryder meg over alt han er for meg</a:t>
            </a:r>
            <a:br>
              <a:rPr lang="nb-NO" dirty="0">
                <a:solidFill>
                  <a:schemeClr val="bg1"/>
                </a:solidFill>
              </a:rPr>
            </a:br>
            <a:br>
              <a:rPr lang="nb-NO" dirty="0">
                <a:solidFill>
                  <a:schemeClr val="bg1"/>
                </a:solidFill>
              </a:rPr>
            </a:br>
            <a:r>
              <a:rPr lang="nb-NO" dirty="0">
                <a:solidFill>
                  <a:schemeClr val="bg1"/>
                </a:solidFill>
              </a:rPr>
              <a:t>Og jeg er barn i hans rike</a:t>
            </a:r>
            <a:br>
              <a:rPr lang="nb-NO" dirty="0">
                <a:solidFill>
                  <a:schemeClr val="bg1"/>
                </a:solidFill>
              </a:rPr>
            </a:br>
            <a:r>
              <a:rPr lang="nb-NO" dirty="0">
                <a:solidFill>
                  <a:schemeClr val="bg1"/>
                </a:solidFill>
              </a:rPr>
              <a:t>barn i hans rike</a:t>
            </a:r>
            <a:br>
              <a:rPr lang="nb-NO" dirty="0">
                <a:solidFill>
                  <a:schemeClr val="bg1"/>
                </a:solidFill>
              </a:rPr>
            </a:br>
            <a:r>
              <a:rPr lang="nb-NO" dirty="0">
                <a:solidFill>
                  <a:schemeClr val="bg1"/>
                </a:solidFill>
              </a:rPr>
              <a:t>og jeg fryder meg over alt han er</a:t>
            </a:r>
            <a:br>
              <a:rPr lang="nb-NO" dirty="0">
                <a:solidFill>
                  <a:schemeClr val="bg1"/>
                </a:solidFill>
              </a:rPr>
            </a:br>
            <a:br>
              <a:rPr lang="nb-NO" dirty="0">
                <a:solidFill>
                  <a:schemeClr val="bg1"/>
                </a:solidFill>
              </a:rPr>
            </a:br>
            <a:endParaRPr lang="nb-NO" dirty="0">
              <a:solidFill>
                <a:schemeClr val="bg1"/>
              </a:solidFill>
            </a:endParaRPr>
          </a:p>
        </p:txBody>
      </p:sp>
    </p:spTree>
    <p:extLst>
      <p:ext uri="{BB962C8B-B14F-4D97-AF65-F5344CB8AC3E}">
        <p14:creationId xmlns:p14="http://schemas.microsoft.com/office/powerpoint/2010/main" val="4083477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796F6DE-2DED-42B0-960F-84054C0281BE}"/>
              </a:ext>
            </a:extLst>
          </p:cNvPr>
          <p:cNvSpPr>
            <a:spLocks noGrp="1"/>
          </p:cNvSpPr>
          <p:nvPr>
            <p:ph type="title"/>
          </p:nvPr>
        </p:nvSpPr>
        <p:spPr>
          <a:xfrm>
            <a:off x="444843" y="197708"/>
            <a:ext cx="5362592" cy="6351373"/>
          </a:xfrm>
        </p:spPr>
        <p:txBody>
          <a:bodyPr>
            <a:normAutofit/>
          </a:bodyPr>
          <a:lstStyle/>
          <a:p>
            <a:r>
              <a:rPr lang="nb-NO" sz="3600" dirty="0"/>
              <a:t>Herren er min hyrde,</a:t>
            </a:r>
            <a:br>
              <a:rPr lang="nb-NO" sz="3600" dirty="0"/>
            </a:br>
            <a:r>
              <a:rPr lang="nb-NO" sz="3600" dirty="0"/>
              <a:t>          jeg mangler ikke noe.</a:t>
            </a:r>
            <a:br>
              <a:rPr lang="nb-NO" sz="3600" dirty="0"/>
            </a:br>
            <a:r>
              <a:rPr lang="nb-NO" sz="3600" dirty="0"/>
              <a:t>          </a:t>
            </a:r>
            <a:br>
              <a:rPr lang="nb-NO" sz="3600" dirty="0"/>
            </a:br>
            <a:r>
              <a:rPr lang="nb-NO" sz="3600" dirty="0"/>
              <a:t>     </a:t>
            </a:r>
            <a:r>
              <a:rPr lang="nb-NO" sz="3600" b="1" baseline="30000" dirty="0"/>
              <a:t>2</a:t>
            </a:r>
            <a:r>
              <a:rPr lang="nb-NO" sz="3600" dirty="0"/>
              <a:t> Han lar meg ligge i grønne enger,</a:t>
            </a:r>
            <a:br>
              <a:rPr lang="nb-NO" sz="3600" dirty="0"/>
            </a:br>
            <a:r>
              <a:rPr lang="nb-NO" sz="3600" dirty="0"/>
              <a:t>          han leder meg til vann der jeg finner hvile.</a:t>
            </a:r>
            <a:br>
              <a:rPr lang="nb-NO" sz="3600" dirty="0"/>
            </a:br>
            <a:r>
              <a:rPr lang="nb-NO" sz="3600" dirty="0"/>
              <a:t>          </a:t>
            </a:r>
            <a:br>
              <a:rPr lang="nb-NO" sz="3600" dirty="0"/>
            </a:br>
            <a:r>
              <a:rPr lang="nb-NO" sz="3600" dirty="0"/>
              <a:t>     </a:t>
            </a:r>
            <a:r>
              <a:rPr lang="nb-NO" sz="3600" b="1" baseline="30000" dirty="0"/>
              <a:t>3</a:t>
            </a:r>
            <a:r>
              <a:rPr lang="nb-NO" sz="3600" dirty="0"/>
              <a:t> Han gir meg nytt liv.</a:t>
            </a:r>
            <a:br>
              <a:rPr lang="nb-NO" sz="3600" dirty="0"/>
            </a:br>
            <a:r>
              <a:rPr lang="nb-NO" sz="3600" dirty="0"/>
              <a:t>          Han fører meg på rettferdighets stier</a:t>
            </a:r>
            <a:br>
              <a:rPr lang="nb-NO" sz="3600" dirty="0"/>
            </a:br>
            <a:r>
              <a:rPr lang="nb-NO" sz="3600" dirty="0"/>
              <a:t>          for sitt navns skyld.</a:t>
            </a:r>
            <a:br>
              <a:rPr lang="nb-NO" sz="3600" dirty="0"/>
            </a:br>
            <a:r>
              <a:rPr lang="nb-NO" sz="1100" dirty="0"/>
              <a:t>   </a:t>
            </a:r>
            <a:br>
              <a:rPr lang="nb-NO" sz="1100" dirty="0"/>
            </a:br>
            <a:endParaRPr lang="nb-NO" sz="1100" dirty="0"/>
          </a:p>
        </p:txBody>
      </p:sp>
      <p:sp>
        <p:nvSpPr>
          <p:cNvPr id="13" name="Freeform: Shape 12">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9218"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lassholder for innhold 4">
            <a:extLst>
              <a:ext uri="{FF2B5EF4-FFF2-40B4-BE49-F238E27FC236}">
                <a16:creationId xmlns:a16="http://schemas.microsoft.com/office/drawing/2014/main" id="{3CC14A48-5319-400A-BA34-08CD7E981FB6}"/>
              </a:ext>
            </a:extLst>
          </p:cNvPr>
          <p:cNvPicPr>
            <a:picLocks noChangeAspect="1"/>
          </p:cNvPicPr>
          <p:nvPr/>
        </p:nvPicPr>
        <p:blipFill rotWithShape="1">
          <a:blip r:embed="rId2">
            <a:extLst>
              <a:ext uri="{28A0092B-C50C-407E-A947-70E740481C1C}">
                <a14:useLocalDpi xmlns:a14="http://schemas.microsoft.com/office/drawing/2010/main" val="0"/>
              </a:ext>
            </a:extLst>
          </a:blip>
          <a:srcRect l="1197" r="11400" b="-1"/>
          <a:stretch/>
        </p:blipFill>
        <p:spPr>
          <a:xfrm>
            <a:off x="6167846" y="10"/>
            <a:ext cx="6024154" cy="685799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spTree>
    <p:extLst>
      <p:ext uri="{BB962C8B-B14F-4D97-AF65-F5344CB8AC3E}">
        <p14:creationId xmlns:p14="http://schemas.microsoft.com/office/powerpoint/2010/main" val="2589568943"/>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796F6DE-2DED-42B0-960F-84054C0281BE}"/>
              </a:ext>
            </a:extLst>
          </p:cNvPr>
          <p:cNvSpPr>
            <a:spLocks noGrp="1"/>
          </p:cNvSpPr>
          <p:nvPr>
            <p:ph type="title"/>
          </p:nvPr>
        </p:nvSpPr>
        <p:spPr>
          <a:xfrm>
            <a:off x="444843" y="775854"/>
            <a:ext cx="5362592" cy="5883563"/>
          </a:xfrm>
        </p:spPr>
        <p:txBody>
          <a:bodyPr>
            <a:normAutofit fontScale="90000"/>
          </a:bodyPr>
          <a:lstStyle/>
          <a:p>
            <a:r>
              <a:rPr lang="nb-NO" sz="3600" dirty="0"/>
              <a:t>       </a:t>
            </a:r>
            <a:br>
              <a:rPr lang="nb-NO" sz="3600" dirty="0"/>
            </a:br>
            <a:r>
              <a:rPr lang="nb-NO" sz="3600" dirty="0"/>
              <a:t>     </a:t>
            </a:r>
            <a:r>
              <a:rPr lang="nb-NO" sz="3600" b="1" baseline="30000" dirty="0"/>
              <a:t>4</a:t>
            </a:r>
            <a:r>
              <a:rPr lang="nb-NO" sz="3600" dirty="0"/>
              <a:t> Om jeg enn skulle vandre i 	dødsskyggens dal,</a:t>
            </a:r>
            <a:br>
              <a:rPr lang="nb-NO" sz="3600" dirty="0"/>
            </a:br>
            <a:r>
              <a:rPr lang="nb-NO" sz="3600" dirty="0"/>
              <a:t>          frykter jeg ikke noe ondt.</a:t>
            </a:r>
            <a:br>
              <a:rPr lang="nb-NO" sz="3600" dirty="0"/>
            </a:br>
            <a:r>
              <a:rPr lang="nb-NO" sz="3600" dirty="0"/>
              <a:t>          For du er med meg.</a:t>
            </a:r>
            <a:br>
              <a:rPr lang="nb-NO" sz="3600" dirty="0"/>
            </a:br>
            <a:r>
              <a:rPr lang="nb-NO" sz="3600" dirty="0"/>
              <a:t>          Din kjepp og din stav,</a:t>
            </a:r>
            <a:br>
              <a:rPr lang="nb-NO" sz="3600" dirty="0"/>
            </a:br>
            <a:r>
              <a:rPr lang="nb-NO" sz="3600" dirty="0"/>
              <a:t>          de trøster meg.</a:t>
            </a:r>
            <a:br>
              <a:rPr lang="nb-NO" sz="3600" dirty="0"/>
            </a:br>
            <a:r>
              <a:rPr lang="nb-NO" sz="3600" dirty="0"/>
              <a:t>          </a:t>
            </a:r>
            <a:br>
              <a:rPr lang="nb-NO" sz="3600" dirty="0"/>
            </a:br>
            <a:r>
              <a:rPr lang="nb-NO" sz="3600" dirty="0"/>
              <a:t>     </a:t>
            </a:r>
            <a:r>
              <a:rPr lang="nb-NO" sz="3600" b="1" baseline="30000" dirty="0"/>
              <a:t>5</a:t>
            </a:r>
            <a:r>
              <a:rPr lang="nb-NO" sz="3600" dirty="0"/>
              <a:t> Du dekker bord for meg</a:t>
            </a:r>
            <a:br>
              <a:rPr lang="nb-NO" sz="3600" dirty="0"/>
            </a:br>
            <a:r>
              <a:rPr lang="nb-NO" sz="3600" dirty="0"/>
              <a:t>          like foran mine fiender.</a:t>
            </a:r>
            <a:br>
              <a:rPr lang="nb-NO" sz="3600" dirty="0"/>
            </a:br>
            <a:r>
              <a:rPr lang="nb-NO" sz="3600" dirty="0"/>
              <a:t>          Du salver mitt hode med 	olje.</a:t>
            </a:r>
            <a:br>
              <a:rPr lang="nb-NO" sz="3600" dirty="0"/>
            </a:br>
            <a:r>
              <a:rPr lang="nb-NO" sz="3600" dirty="0"/>
              <a:t>          Mitt beger renner over.</a:t>
            </a:r>
            <a:br>
              <a:rPr lang="nb-NO" sz="3600" dirty="0"/>
            </a:br>
            <a:r>
              <a:rPr lang="nb-NO" sz="3600" dirty="0"/>
              <a:t>          </a:t>
            </a:r>
            <a:br>
              <a:rPr lang="nb-NO" sz="3600" dirty="0"/>
            </a:br>
            <a:r>
              <a:rPr lang="nb-NO" sz="3600" dirty="0"/>
              <a:t>    </a:t>
            </a:r>
            <a:br>
              <a:rPr lang="nb-NO" sz="3600" dirty="0"/>
            </a:br>
            <a:r>
              <a:rPr lang="nb-NO" sz="1100" dirty="0"/>
              <a:t>   </a:t>
            </a:r>
            <a:br>
              <a:rPr lang="nb-NO" sz="1100" dirty="0"/>
            </a:br>
            <a:endParaRPr lang="nb-NO" sz="1100" dirty="0"/>
          </a:p>
        </p:txBody>
      </p:sp>
      <p:sp>
        <p:nvSpPr>
          <p:cNvPr id="13" name="Freeform: Shape 12">
            <a:extLst>
              <a:ext uri="{FF2B5EF4-FFF2-40B4-BE49-F238E27FC236}">
                <a16:creationId xmlns:a16="http://schemas.microsoft.com/office/drawing/2014/main" id="{4F74D28C-3268-4E35-8EE1-D92CB4A85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9218"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Plassholder for innhold 4">
            <a:extLst>
              <a:ext uri="{FF2B5EF4-FFF2-40B4-BE49-F238E27FC236}">
                <a16:creationId xmlns:a16="http://schemas.microsoft.com/office/drawing/2014/main" id="{3CC14A48-5319-400A-BA34-08CD7E981FB6}"/>
              </a:ext>
            </a:extLst>
          </p:cNvPr>
          <p:cNvPicPr>
            <a:picLocks noChangeAspect="1"/>
          </p:cNvPicPr>
          <p:nvPr/>
        </p:nvPicPr>
        <p:blipFill rotWithShape="1">
          <a:blip r:embed="rId2">
            <a:extLst>
              <a:ext uri="{28A0092B-C50C-407E-A947-70E740481C1C}">
                <a14:useLocalDpi xmlns:a14="http://schemas.microsoft.com/office/drawing/2010/main" val="0"/>
              </a:ext>
            </a:extLst>
          </a:blip>
          <a:srcRect l="1197" r="11400" b="-1"/>
          <a:stretch/>
        </p:blipFill>
        <p:spPr>
          <a:xfrm>
            <a:off x="6167846" y="10"/>
            <a:ext cx="6024154" cy="685799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p:spPr>
      </p:pic>
    </p:spTree>
    <p:extLst>
      <p:ext uri="{BB962C8B-B14F-4D97-AF65-F5344CB8AC3E}">
        <p14:creationId xmlns:p14="http://schemas.microsoft.com/office/powerpoint/2010/main" val="32712814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6C460216A063C14BBC5505CD41BF149A" ma:contentTypeVersion="4" ma:contentTypeDescription="Opprett et nytt dokument." ma:contentTypeScope="" ma:versionID="c2cf7fb270caac9bcefdb10be634ebd9">
  <xsd:schema xmlns:xsd="http://www.w3.org/2001/XMLSchema" xmlns:xs="http://www.w3.org/2001/XMLSchema" xmlns:p="http://schemas.microsoft.com/office/2006/metadata/properties" xmlns:ns2="0f521dbb-c0b4-4fe0-b4f5-b078fbce2a61" xmlns:ns3="d8d7464d-3a05-4fdd-b654-76e06d4f5e02" targetNamespace="http://schemas.microsoft.com/office/2006/metadata/properties" ma:root="true" ma:fieldsID="c34bac4293774c1e973cc7f01c493c67" ns2:_="" ns3:_="">
    <xsd:import namespace="0f521dbb-c0b4-4fe0-b4f5-b078fbce2a61"/>
    <xsd:import namespace="d8d7464d-3a05-4fdd-b654-76e06d4f5e0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521dbb-c0b4-4fe0-b4f5-b078fbce2a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8d7464d-3a05-4fdd-b654-76e06d4f5e02"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ABD7E1-7BE1-40B7-A233-5805B84E38BB}">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3CF6CB0-03C9-499F-A3F2-1181FC43A242}">
  <ds:schemaRefs>
    <ds:schemaRef ds:uri="http://schemas.microsoft.com/sharepoint/v3/contenttype/forms"/>
  </ds:schemaRefs>
</ds:datastoreItem>
</file>

<file path=customXml/itemProps3.xml><?xml version="1.0" encoding="utf-8"?>
<ds:datastoreItem xmlns:ds="http://schemas.openxmlformats.org/officeDocument/2006/customXml" ds:itemID="{2548B724-1ECA-4F6F-B41E-C628127ED367}"/>
</file>

<file path=docProps/app.xml><?xml version="1.0" encoding="utf-8"?>
<Properties xmlns="http://schemas.openxmlformats.org/officeDocument/2006/extended-properties" xmlns:vt="http://schemas.openxmlformats.org/officeDocument/2006/docPropsVTypes">
  <TotalTime>13</TotalTime>
  <Words>118</Words>
  <Application>Microsoft Office PowerPoint</Application>
  <PresentationFormat>Widescreen</PresentationFormat>
  <Paragraphs>23</Paragraphs>
  <Slides>20</Slides>
  <Notes>0</Notes>
  <HiddenSlides>0</HiddenSlides>
  <MMClips>0</MMClips>
  <ScaleCrop>false</ScaleCrop>
  <HeadingPairs>
    <vt:vector size="4" baseType="variant">
      <vt:variant>
        <vt:lpstr>Tema</vt:lpstr>
      </vt:variant>
      <vt:variant>
        <vt:i4>1</vt:i4>
      </vt:variant>
      <vt:variant>
        <vt:lpstr>Lysbildetitler</vt:lpstr>
      </vt:variant>
      <vt:variant>
        <vt:i4>20</vt:i4>
      </vt:variant>
    </vt:vector>
  </HeadingPairs>
  <TitlesOfParts>
    <vt:vector size="21" baseType="lpstr">
      <vt:lpstr>Office-tema</vt:lpstr>
      <vt:lpstr>Velkommen til storsamling</vt:lpstr>
      <vt:lpstr>Han er rikere enn den rikeste Klokere enn den klokeste Han er sterkere enn alle andre Han er konge og venn og skaperen Han er Gud og vår Far og frelseren Og han kjenner meg mer enn noen andre</vt:lpstr>
      <vt:lpstr>Og jeg er barn i hans rike barn i hans rike og jeg fryder meg over alt han er for meg  Og jeg er barn i hans rike barn i hans rike og jeg fryder meg over alt han er  </vt:lpstr>
      <vt:lpstr>Han er rikere enn den rikeste Klokere enn den klokeste Han er sterkere enn alle andre Han er konge og venn og skaperen Han er Gud og vår Far og frelseren Og han kjenner meg mer enn noen andre</vt:lpstr>
      <vt:lpstr>Og jeg er barn i hans rike barn i hans rike og jeg fryder meg over alt han er for meg  Og jeg er barn i hans rike barn i hans rike og jeg fryder meg over alt han er  </vt:lpstr>
      <vt:lpstr>Rikere enn, rikere enn Klokere enn, klokere enn Sterkere enn, sterkere enn alle andre  Konge og Far og best og størst Gud setter alltid den minste først Han er rikere, klokere, sterkere enn de andre  </vt:lpstr>
      <vt:lpstr>Og jeg er barn i hans rike barn i hans rike og jeg fryder meg over alt han er for meg  Og jeg er barn i hans rike barn i hans rike og jeg fryder meg over alt han er  </vt:lpstr>
      <vt:lpstr>Herren er min hyrde,           jeg mangler ikke noe.                 2 Han lar meg ligge i grønne enger,           han leder meg til vann der jeg finner hvile.                 3 Han gir meg nytt liv.           Han fører meg på rettferdighets stier           for sitt navns skyld.     </vt:lpstr>
      <vt:lpstr>             4 Om jeg enn skulle vandre i  dødsskyggens dal,           frykter jeg ikke noe ondt.           For du er med meg.           Din kjepp og din stav,           de trøster meg.                 5 Du dekker bord for meg           like foran mine fiender.           Du salver mitt hode med  olje.           Mitt beger renner over.                     </vt:lpstr>
      <vt:lpstr>              6 Bare godhet og  miskunn          skal følge meg alle  mine dager,          og jeg skal bo i   Herrens hus          gjennom alle tider.                     </vt:lpstr>
      <vt:lpstr>Hvem kan lyse opp min sti som en lykt for min fot Gjøre natten om til dag og gi meg nytt mot  Hvem kan true vær og vind og stille hver storm Vandre støtt på opprørt hav og gripe min hånd gripe min hånd</vt:lpstr>
      <vt:lpstr>Gi meg Jesus, bare Jesus En uendelig kjærlighet ufattelig dyp og bred. Gi meg Jesus, bare Jesus Ingen andre er lik deg, Jesus </vt:lpstr>
      <vt:lpstr>Hvem har villig gitt sitt liv for å dø på et kors Hvem har gitt meg ny verdi ved å elske meg først, elske meg først</vt:lpstr>
      <vt:lpstr>Gi meg Jesus, bare Jesus En uendelig kjærlighet ufattelig dyp og bred. Gi meg Jesus, bare Jesus Ingen andre er lik deg, Jesus </vt:lpstr>
      <vt:lpstr>Du gav meg alt All min skyld er betalt Mine synder ble båret av deg Ord blir for små Hvem kan fullt ut forstå Hvilken godhet du øste på meg</vt:lpstr>
      <vt:lpstr>Gi meg Jesus, bare Jesus En uendelig kjærlighet ufattelig dyp og bred. Gi meg Jesus, bare Jesus Ingen andre er lik deg, Jesus </vt:lpstr>
      <vt:lpstr>PowerPoint-presentasjon</vt:lpstr>
      <vt:lpstr>PowerPoint-presentasjon</vt:lpstr>
      <vt:lpstr>Glede  i  himmelen</vt:lpstr>
      <vt:lpstr>Kjære Far i høye himmel Hør mitt hjertes stille bønn Hvor jeg er i verdens vrimmel La meg ferdes som din sønn La meg leve deg til ære Hedre Norge, far og mor Andre folk til nytte være Lyde speiderlovens ord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Velkommen til storsamling</dc:title>
  <dc:creator>Majken Solberg</dc:creator>
  <cp:lastModifiedBy>Majken Solberg</cp:lastModifiedBy>
  <cp:revision>3</cp:revision>
  <dcterms:created xsi:type="dcterms:W3CDTF">2019-05-19T06:56:39Z</dcterms:created>
  <dcterms:modified xsi:type="dcterms:W3CDTF">2020-03-24T13:08:55Z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0x0101006C460216A063C14BBC5505CD41BF149A</vt:lpwstr>
  </property>
</Properties>
</file>